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>
        <p:scale>
          <a:sx n="90" d="100"/>
          <a:sy n="90" d="100"/>
        </p:scale>
        <p:origin x="-1214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29B40-D657-4B25-8DA8-90109CABB3F5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9D8D98-35FE-4F75-A7FE-545674CE89A6}">
      <dgm:prSet phldrT="[Text]"/>
      <dgm:spPr/>
      <dgm:t>
        <a:bodyPr/>
        <a:lstStyle/>
        <a:p>
          <a:r>
            <a:rPr lang="en-US">
              <a:latin typeface="+mn-lt"/>
            </a:rPr>
            <a:t>toleran</a:t>
          </a:r>
          <a:r>
            <a:rPr lang="en-US">
              <a:latin typeface="+mn-lt"/>
              <a:cs typeface="Arial"/>
            </a:rPr>
            <a:t>ţ</a:t>
          </a:r>
          <a:r>
            <a:rPr lang="en-US">
              <a:latin typeface="+mn-lt"/>
            </a:rPr>
            <a:t>a</a:t>
          </a:r>
        </a:p>
      </dgm:t>
    </dgm:pt>
    <dgm:pt modelId="{C1C77489-3255-4CBC-BBC7-FFB4E422406C}" type="parTrans" cxnId="{D12F5B13-4B12-45DB-9398-FCA663CB2F5E}">
      <dgm:prSet/>
      <dgm:spPr/>
      <dgm:t>
        <a:bodyPr/>
        <a:lstStyle/>
        <a:p>
          <a:endParaRPr lang="en-US"/>
        </a:p>
      </dgm:t>
    </dgm:pt>
    <dgm:pt modelId="{C59EA78E-AF80-4706-A372-AC02BD8BC5C0}" type="sibTrans" cxnId="{D12F5B13-4B12-45DB-9398-FCA663CB2F5E}">
      <dgm:prSet/>
      <dgm:spPr/>
      <dgm:t>
        <a:bodyPr/>
        <a:lstStyle/>
        <a:p>
          <a:endParaRPr lang="en-US"/>
        </a:p>
      </dgm:t>
    </dgm:pt>
    <dgm:pt modelId="{6C59DF73-1967-46D2-97A5-D8776B904651}">
      <dgm:prSet phldrT="[Text]"/>
      <dgm:spPr/>
      <dgm:t>
        <a:bodyPr/>
        <a:lstStyle/>
        <a:p>
          <a:r>
            <a:rPr lang="en-US"/>
            <a:t>permisiune</a:t>
          </a:r>
        </a:p>
      </dgm:t>
    </dgm:pt>
    <dgm:pt modelId="{3C0C11F5-FA85-4EE3-AE47-A71E9581ED2A}" type="parTrans" cxnId="{FB20805E-77BB-4D5E-967E-0CF84C4D4D4B}">
      <dgm:prSet/>
      <dgm:spPr/>
      <dgm:t>
        <a:bodyPr/>
        <a:lstStyle/>
        <a:p>
          <a:endParaRPr lang="en-US"/>
        </a:p>
      </dgm:t>
    </dgm:pt>
    <dgm:pt modelId="{82CBBAEA-A954-4539-8C0E-CF68EA7AD40E}" type="sibTrans" cxnId="{FB20805E-77BB-4D5E-967E-0CF84C4D4D4B}">
      <dgm:prSet/>
      <dgm:spPr/>
      <dgm:t>
        <a:bodyPr/>
        <a:lstStyle/>
        <a:p>
          <a:endParaRPr lang="en-US"/>
        </a:p>
      </dgm:t>
    </dgm:pt>
    <dgm:pt modelId="{C4F8D717-97E2-4283-84D0-2267E42F6780}">
      <dgm:prSet phldrT="[Text]"/>
      <dgm:spPr/>
      <dgm:t>
        <a:bodyPr/>
        <a:lstStyle/>
        <a:p>
          <a:r>
            <a:rPr lang="en-US">
              <a:latin typeface="+mn-lt"/>
              <a:cs typeface="Arial"/>
            </a:rPr>
            <a:t>ȋ</a:t>
          </a:r>
          <a:r>
            <a:rPr lang="en-US">
              <a:latin typeface="+mn-lt"/>
            </a:rPr>
            <a:t>ng</a:t>
          </a:r>
          <a:r>
            <a:rPr lang="vi-VN">
              <a:latin typeface="+mn-lt"/>
              <a:cs typeface="Calibri"/>
            </a:rPr>
            <a:t>ă</a:t>
          </a:r>
          <a:r>
            <a:rPr lang="en-US">
              <a:latin typeface="+mn-lt"/>
            </a:rPr>
            <a:t>duin</a:t>
          </a:r>
          <a:r>
            <a:rPr lang="en-US">
              <a:latin typeface="+mn-lt"/>
              <a:cs typeface="Arial"/>
            </a:rPr>
            <a:t>ţ</a:t>
          </a:r>
          <a:r>
            <a:rPr lang="vi-VN">
              <a:latin typeface="+mn-lt"/>
              <a:cs typeface="Arial"/>
            </a:rPr>
            <a:t>ă</a:t>
          </a:r>
          <a:endParaRPr lang="en-US">
            <a:latin typeface="+mn-lt"/>
          </a:endParaRPr>
        </a:p>
      </dgm:t>
    </dgm:pt>
    <dgm:pt modelId="{38A9D1FF-9B2C-464D-AF2F-3BAD5C7E7DAA}" type="parTrans" cxnId="{6220DDDB-1340-4937-8017-381E41BAB828}">
      <dgm:prSet/>
      <dgm:spPr/>
      <dgm:t>
        <a:bodyPr/>
        <a:lstStyle/>
        <a:p>
          <a:endParaRPr lang="en-US"/>
        </a:p>
      </dgm:t>
    </dgm:pt>
    <dgm:pt modelId="{F746A18A-44D3-403E-BF00-9550C65BAA24}" type="sibTrans" cxnId="{6220DDDB-1340-4937-8017-381E41BAB828}">
      <dgm:prSet/>
      <dgm:spPr/>
      <dgm:t>
        <a:bodyPr/>
        <a:lstStyle/>
        <a:p>
          <a:endParaRPr lang="en-US"/>
        </a:p>
      </dgm:t>
    </dgm:pt>
    <dgm:pt modelId="{4A7C59EB-C18E-45F2-9674-3E547A7CEF90}">
      <dgm:prSet phldrT="[Text]"/>
      <dgm:spPr/>
      <dgm:t>
        <a:bodyPr/>
        <a:lstStyle/>
        <a:p>
          <a:r>
            <a:rPr lang="en-US"/>
            <a:t>trecere cu vederea</a:t>
          </a:r>
        </a:p>
      </dgm:t>
    </dgm:pt>
    <dgm:pt modelId="{01EF86B3-4A79-4DB2-B20D-196C761C0091}" type="parTrans" cxnId="{DC8AD566-59AC-4B45-89C7-CA455ECABFF6}">
      <dgm:prSet/>
      <dgm:spPr/>
      <dgm:t>
        <a:bodyPr/>
        <a:lstStyle/>
        <a:p>
          <a:endParaRPr lang="en-US"/>
        </a:p>
      </dgm:t>
    </dgm:pt>
    <dgm:pt modelId="{14072150-D174-4BA7-AD9D-458DD34269E9}" type="sibTrans" cxnId="{DC8AD566-59AC-4B45-89C7-CA455ECABFF6}">
      <dgm:prSet/>
      <dgm:spPr/>
      <dgm:t>
        <a:bodyPr/>
        <a:lstStyle/>
        <a:p>
          <a:endParaRPr lang="en-US"/>
        </a:p>
      </dgm:t>
    </dgm:pt>
    <dgm:pt modelId="{BD53E687-1D4A-49E4-951C-3EC540C4596A}">
      <dgm:prSet phldrT="[Text]"/>
      <dgm:spPr/>
      <dgm:t>
        <a:bodyPr/>
        <a:lstStyle/>
        <a:p>
          <a:r>
            <a:rPr lang="en-US">
              <a:latin typeface="+mn-lt"/>
            </a:rPr>
            <a:t>indulgen</a:t>
          </a:r>
          <a:r>
            <a:rPr lang="en-US">
              <a:latin typeface="+mn-lt"/>
              <a:cs typeface="Arial"/>
            </a:rPr>
            <a:t>ţ</a:t>
          </a:r>
          <a:r>
            <a:rPr lang="vi-VN">
              <a:latin typeface="+mn-lt"/>
              <a:cs typeface="Arial"/>
            </a:rPr>
            <a:t>ă</a:t>
          </a:r>
          <a:endParaRPr lang="en-US">
            <a:latin typeface="+mn-lt"/>
          </a:endParaRPr>
        </a:p>
      </dgm:t>
    </dgm:pt>
    <dgm:pt modelId="{269F5F86-6E6C-42DD-88C1-8E563667F94E}" type="parTrans" cxnId="{C6D0FE6E-91B4-4BDE-806C-F5CAD5F6BADC}">
      <dgm:prSet/>
      <dgm:spPr/>
      <dgm:t>
        <a:bodyPr/>
        <a:lstStyle/>
        <a:p>
          <a:endParaRPr lang="en-US"/>
        </a:p>
      </dgm:t>
    </dgm:pt>
    <dgm:pt modelId="{C43E23F0-A5A9-49F0-BE28-BD41F105639B}" type="sibTrans" cxnId="{C6D0FE6E-91B4-4BDE-806C-F5CAD5F6BADC}">
      <dgm:prSet/>
      <dgm:spPr/>
      <dgm:t>
        <a:bodyPr/>
        <a:lstStyle/>
        <a:p>
          <a:endParaRPr lang="en-US"/>
        </a:p>
      </dgm:t>
    </dgm:pt>
    <dgm:pt modelId="{BC296548-6F03-4FF2-B937-8FDF49AFC61D}">
      <dgm:prSet phldrT="[Text]"/>
      <dgm:spPr/>
      <dgm:t>
        <a:bodyPr/>
        <a:lstStyle/>
        <a:p>
          <a:r>
            <a:rPr lang="en-US">
              <a:latin typeface="+mn-lt"/>
            </a:rPr>
            <a:t>abatere de la norm</a:t>
          </a:r>
          <a:r>
            <a:rPr lang="vi-VN">
              <a:latin typeface="+mn-lt"/>
              <a:cs typeface="Calibri"/>
            </a:rPr>
            <a:t>ă</a:t>
          </a:r>
          <a:r>
            <a:rPr lang="en-US">
              <a:latin typeface="+mn-lt"/>
            </a:rPr>
            <a:t> </a:t>
          </a:r>
          <a:r>
            <a:rPr lang="en-US"/>
            <a:t>+/-</a:t>
          </a:r>
        </a:p>
      </dgm:t>
    </dgm:pt>
    <dgm:pt modelId="{CCD5C177-8F84-4EB7-90E1-B209124849A0}" type="parTrans" cxnId="{B841349C-8871-487D-B852-09E0D3C017B9}">
      <dgm:prSet/>
      <dgm:spPr/>
      <dgm:t>
        <a:bodyPr/>
        <a:lstStyle/>
        <a:p>
          <a:endParaRPr lang="en-US"/>
        </a:p>
      </dgm:t>
    </dgm:pt>
    <dgm:pt modelId="{4152AB5C-6056-4DD5-9453-1096FE8ED9E4}" type="sibTrans" cxnId="{B841349C-8871-487D-B852-09E0D3C017B9}">
      <dgm:prSet/>
      <dgm:spPr/>
      <dgm:t>
        <a:bodyPr/>
        <a:lstStyle/>
        <a:p>
          <a:endParaRPr lang="en-US"/>
        </a:p>
      </dgm:t>
    </dgm:pt>
    <dgm:pt modelId="{FD160B30-1300-44B7-BA29-2A296870DF51}" type="pres">
      <dgm:prSet presAssocID="{04E29B40-D657-4B25-8DA8-90109CABB3F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1E368D-5019-4C8B-BDC7-329E17BBB6D2}" type="pres">
      <dgm:prSet presAssocID="{04E29B40-D657-4B25-8DA8-90109CABB3F5}" presName="radial" presStyleCnt="0">
        <dgm:presLayoutVars>
          <dgm:animLvl val="ctr"/>
        </dgm:presLayoutVars>
      </dgm:prSet>
      <dgm:spPr/>
    </dgm:pt>
    <dgm:pt modelId="{69842319-1A1E-4011-90BC-0328308E5248}" type="pres">
      <dgm:prSet presAssocID="{079D8D98-35FE-4F75-A7FE-545674CE89A6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EB494965-7624-468F-8BDB-C91B5C382D81}" type="pres">
      <dgm:prSet presAssocID="{6C59DF73-1967-46D2-97A5-D8776B904651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370DD-8FF9-4D38-9266-D9AD87D238C5}" type="pres">
      <dgm:prSet presAssocID="{C4F8D717-97E2-4283-84D0-2267E42F678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1D4CC-5479-4189-B6B4-BED15CCB8F28}" type="pres">
      <dgm:prSet presAssocID="{4A7C59EB-C18E-45F2-9674-3E547A7CEF90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E49B0-E4CF-4497-BC4B-16606173706D}" type="pres">
      <dgm:prSet presAssocID="{BD53E687-1D4A-49E4-951C-3EC540C4596A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06424-9B56-4637-91E8-F0594D19D751}" type="pres">
      <dgm:prSet presAssocID="{BC296548-6F03-4FF2-B937-8FDF49AFC61D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41349C-8871-487D-B852-09E0D3C017B9}" srcId="{079D8D98-35FE-4F75-A7FE-545674CE89A6}" destId="{BC296548-6F03-4FF2-B937-8FDF49AFC61D}" srcOrd="4" destOrd="0" parTransId="{CCD5C177-8F84-4EB7-90E1-B209124849A0}" sibTransId="{4152AB5C-6056-4DD5-9453-1096FE8ED9E4}"/>
    <dgm:cxn modelId="{5A452DDF-3E15-4D62-B19A-4B32F1F59065}" type="presOf" srcId="{6C59DF73-1967-46D2-97A5-D8776B904651}" destId="{EB494965-7624-468F-8BDB-C91B5C382D81}" srcOrd="0" destOrd="0" presId="urn:microsoft.com/office/officeart/2005/8/layout/radial3"/>
    <dgm:cxn modelId="{84722EE0-511E-491C-9D61-DB3B70D4089E}" type="presOf" srcId="{BD53E687-1D4A-49E4-951C-3EC540C4596A}" destId="{FAEE49B0-E4CF-4497-BC4B-16606173706D}" srcOrd="0" destOrd="0" presId="urn:microsoft.com/office/officeart/2005/8/layout/radial3"/>
    <dgm:cxn modelId="{C755F0D3-760D-4415-BD77-3BFE9D72BA97}" type="presOf" srcId="{4A7C59EB-C18E-45F2-9674-3E547A7CEF90}" destId="{5E91D4CC-5479-4189-B6B4-BED15CCB8F28}" srcOrd="0" destOrd="0" presId="urn:microsoft.com/office/officeart/2005/8/layout/radial3"/>
    <dgm:cxn modelId="{CD4A3C2D-AE98-412A-916B-03B9C042DAC8}" type="presOf" srcId="{079D8D98-35FE-4F75-A7FE-545674CE89A6}" destId="{69842319-1A1E-4011-90BC-0328308E5248}" srcOrd="0" destOrd="0" presId="urn:microsoft.com/office/officeart/2005/8/layout/radial3"/>
    <dgm:cxn modelId="{D12F5B13-4B12-45DB-9398-FCA663CB2F5E}" srcId="{04E29B40-D657-4B25-8DA8-90109CABB3F5}" destId="{079D8D98-35FE-4F75-A7FE-545674CE89A6}" srcOrd="0" destOrd="0" parTransId="{C1C77489-3255-4CBC-BBC7-FFB4E422406C}" sibTransId="{C59EA78E-AF80-4706-A372-AC02BD8BC5C0}"/>
    <dgm:cxn modelId="{DC8AD566-59AC-4B45-89C7-CA455ECABFF6}" srcId="{079D8D98-35FE-4F75-A7FE-545674CE89A6}" destId="{4A7C59EB-C18E-45F2-9674-3E547A7CEF90}" srcOrd="2" destOrd="0" parTransId="{01EF86B3-4A79-4DB2-B20D-196C761C0091}" sibTransId="{14072150-D174-4BA7-AD9D-458DD34269E9}"/>
    <dgm:cxn modelId="{411B9D63-B793-4ED2-A91B-94055DE2638E}" type="presOf" srcId="{04E29B40-D657-4B25-8DA8-90109CABB3F5}" destId="{FD160B30-1300-44B7-BA29-2A296870DF51}" srcOrd="0" destOrd="0" presId="urn:microsoft.com/office/officeart/2005/8/layout/radial3"/>
    <dgm:cxn modelId="{C6D0FE6E-91B4-4BDE-806C-F5CAD5F6BADC}" srcId="{079D8D98-35FE-4F75-A7FE-545674CE89A6}" destId="{BD53E687-1D4A-49E4-951C-3EC540C4596A}" srcOrd="3" destOrd="0" parTransId="{269F5F86-6E6C-42DD-88C1-8E563667F94E}" sibTransId="{C43E23F0-A5A9-49F0-BE28-BD41F105639B}"/>
    <dgm:cxn modelId="{6220DDDB-1340-4937-8017-381E41BAB828}" srcId="{079D8D98-35FE-4F75-A7FE-545674CE89A6}" destId="{C4F8D717-97E2-4283-84D0-2267E42F6780}" srcOrd="1" destOrd="0" parTransId="{38A9D1FF-9B2C-464D-AF2F-3BAD5C7E7DAA}" sibTransId="{F746A18A-44D3-403E-BF00-9550C65BAA24}"/>
    <dgm:cxn modelId="{6BDB4B2A-F75C-4D61-BF98-E6937306CE49}" type="presOf" srcId="{C4F8D717-97E2-4283-84D0-2267E42F6780}" destId="{380370DD-8FF9-4D38-9266-D9AD87D238C5}" srcOrd="0" destOrd="0" presId="urn:microsoft.com/office/officeart/2005/8/layout/radial3"/>
    <dgm:cxn modelId="{FB20805E-77BB-4D5E-967E-0CF84C4D4D4B}" srcId="{079D8D98-35FE-4F75-A7FE-545674CE89A6}" destId="{6C59DF73-1967-46D2-97A5-D8776B904651}" srcOrd="0" destOrd="0" parTransId="{3C0C11F5-FA85-4EE3-AE47-A71E9581ED2A}" sibTransId="{82CBBAEA-A954-4539-8C0E-CF68EA7AD40E}"/>
    <dgm:cxn modelId="{7055133F-63C8-4E3E-934B-1AD7872B17AE}" type="presOf" srcId="{BC296548-6F03-4FF2-B937-8FDF49AFC61D}" destId="{87606424-9B56-4637-91E8-F0594D19D751}" srcOrd="0" destOrd="0" presId="urn:microsoft.com/office/officeart/2005/8/layout/radial3"/>
    <dgm:cxn modelId="{06C46186-541B-4EAC-8E07-43426002FC04}" type="presParOf" srcId="{FD160B30-1300-44B7-BA29-2A296870DF51}" destId="{061E368D-5019-4C8B-BDC7-329E17BBB6D2}" srcOrd="0" destOrd="0" presId="urn:microsoft.com/office/officeart/2005/8/layout/radial3"/>
    <dgm:cxn modelId="{904361D1-045D-4205-9986-5421EBDEC249}" type="presParOf" srcId="{061E368D-5019-4C8B-BDC7-329E17BBB6D2}" destId="{69842319-1A1E-4011-90BC-0328308E5248}" srcOrd="0" destOrd="0" presId="urn:microsoft.com/office/officeart/2005/8/layout/radial3"/>
    <dgm:cxn modelId="{1573E1D4-8159-4F39-A96F-2C82C69E9040}" type="presParOf" srcId="{061E368D-5019-4C8B-BDC7-329E17BBB6D2}" destId="{EB494965-7624-468F-8BDB-C91B5C382D81}" srcOrd="1" destOrd="0" presId="urn:microsoft.com/office/officeart/2005/8/layout/radial3"/>
    <dgm:cxn modelId="{530575B0-5AA4-4CFD-A5AE-8D0BD2CF0165}" type="presParOf" srcId="{061E368D-5019-4C8B-BDC7-329E17BBB6D2}" destId="{380370DD-8FF9-4D38-9266-D9AD87D238C5}" srcOrd="2" destOrd="0" presId="urn:microsoft.com/office/officeart/2005/8/layout/radial3"/>
    <dgm:cxn modelId="{000455E0-6B7D-45B2-B075-2EDBEC45E9F8}" type="presParOf" srcId="{061E368D-5019-4C8B-BDC7-329E17BBB6D2}" destId="{5E91D4CC-5479-4189-B6B4-BED15CCB8F28}" srcOrd="3" destOrd="0" presId="urn:microsoft.com/office/officeart/2005/8/layout/radial3"/>
    <dgm:cxn modelId="{6E37AF09-FC40-42F1-8D39-EB284B10EA91}" type="presParOf" srcId="{061E368D-5019-4C8B-BDC7-329E17BBB6D2}" destId="{FAEE49B0-E4CF-4497-BC4B-16606173706D}" srcOrd="4" destOrd="0" presId="urn:microsoft.com/office/officeart/2005/8/layout/radial3"/>
    <dgm:cxn modelId="{CC68E751-3909-4601-9048-B34935DEF064}" type="presParOf" srcId="{061E368D-5019-4C8B-BDC7-329E17BBB6D2}" destId="{87606424-9B56-4637-91E8-F0594D19D751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AC383-2739-43D1-BDB7-6845EEB2105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6EC9FE-5FA8-45B0-9544-9DE2342BAFFE}">
      <dgm:prSet phldrT="[Text]" custT="1"/>
      <dgm:spPr/>
      <dgm:t>
        <a:bodyPr/>
        <a:lstStyle/>
        <a:p>
          <a:pPr algn="ctr"/>
          <a:r>
            <a:rPr lang="en-US" sz="2400" dirty="0" err="1" smtClean="0"/>
            <a:t>respectăm</a:t>
          </a:r>
          <a:r>
            <a:rPr lang="en-US" sz="2400" dirty="0" smtClean="0"/>
            <a:t> </a:t>
          </a:r>
          <a:endParaRPr lang="en-US" sz="2400" dirty="0"/>
        </a:p>
        <a:p>
          <a:pPr algn="ctr"/>
          <a:r>
            <a:rPr lang="en-US" sz="1100" dirty="0" err="1"/>
            <a:t>ceea</a:t>
          </a:r>
          <a:r>
            <a:rPr lang="en-US" sz="1100" dirty="0"/>
            <a:t> </a:t>
          </a:r>
          <a:r>
            <a:rPr lang="en-US" sz="1100" dirty="0" err="1"/>
            <a:t>ce</a:t>
          </a:r>
          <a:r>
            <a:rPr lang="en-US" sz="1100" dirty="0"/>
            <a:t> ne </a:t>
          </a:r>
          <a:r>
            <a:rPr lang="en-US" sz="1100" dirty="0" err="1"/>
            <a:t>deosebeşte</a:t>
          </a:r>
          <a:r>
            <a:rPr lang="en-US" sz="1100" dirty="0"/>
            <a:t> de </a:t>
          </a:r>
          <a:r>
            <a:rPr lang="en-US" sz="1100" dirty="0" err="1"/>
            <a:t>ceilalţi</a:t>
          </a:r>
          <a:r>
            <a:rPr lang="en-US" sz="1100" dirty="0"/>
            <a:t>: </a:t>
          </a:r>
        </a:p>
      </dgm:t>
    </dgm:pt>
    <dgm:pt modelId="{1CDCE057-A798-4B84-996F-DDCFF9263DE4}" type="parTrans" cxnId="{14FF2818-8EEB-4A39-8571-4DE01DD1241E}">
      <dgm:prSet/>
      <dgm:spPr/>
      <dgm:t>
        <a:bodyPr/>
        <a:lstStyle/>
        <a:p>
          <a:pPr algn="ctr"/>
          <a:endParaRPr lang="en-US"/>
        </a:p>
      </dgm:t>
    </dgm:pt>
    <dgm:pt modelId="{84274BCC-763A-4724-B3ED-0485C4832ED9}" type="sibTrans" cxnId="{14FF2818-8EEB-4A39-8571-4DE01DD1241E}">
      <dgm:prSet/>
      <dgm:spPr/>
      <dgm:t>
        <a:bodyPr/>
        <a:lstStyle/>
        <a:p>
          <a:pPr algn="ctr"/>
          <a:endParaRPr lang="en-US"/>
        </a:p>
      </dgm:t>
    </dgm:pt>
    <dgm:pt modelId="{C1D41D5E-00E7-4204-9359-34259AD954C4}">
      <dgm:prSet phldrT="[Text]"/>
      <dgm:spPr/>
      <dgm:t>
        <a:bodyPr/>
        <a:lstStyle/>
        <a:p>
          <a:pPr algn="ctr"/>
          <a:r>
            <a:rPr lang="en-US"/>
            <a:t>etnia</a:t>
          </a:r>
        </a:p>
      </dgm:t>
    </dgm:pt>
    <dgm:pt modelId="{01E94F7A-302C-4B8A-BC2D-DB15B512C13E}" type="parTrans" cxnId="{F5308667-08C9-41E9-93C6-02E79A6E67D2}">
      <dgm:prSet/>
      <dgm:spPr/>
      <dgm:t>
        <a:bodyPr/>
        <a:lstStyle/>
        <a:p>
          <a:pPr algn="ctr"/>
          <a:endParaRPr lang="en-US"/>
        </a:p>
      </dgm:t>
    </dgm:pt>
    <dgm:pt modelId="{61213FBA-6C9C-4FB0-8699-EE2D5B9676DD}" type="sibTrans" cxnId="{F5308667-08C9-41E9-93C6-02E79A6E67D2}">
      <dgm:prSet/>
      <dgm:spPr/>
      <dgm:t>
        <a:bodyPr/>
        <a:lstStyle/>
        <a:p>
          <a:pPr algn="ctr"/>
          <a:endParaRPr lang="en-US"/>
        </a:p>
      </dgm:t>
    </dgm:pt>
    <dgm:pt modelId="{54A71DBA-4DF8-405A-920A-A93D769CAF45}">
      <dgm:prSet phldrT="[Text]" custT="1"/>
      <dgm:spPr/>
      <dgm:t>
        <a:bodyPr/>
        <a:lstStyle/>
        <a:p>
          <a:pPr algn="ctr"/>
          <a:r>
            <a:rPr lang="en-US" sz="2400"/>
            <a:t>nu tolerăm</a:t>
          </a:r>
        </a:p>
      </dgm:t>
    </dgm:pt>
    <dgm:pt modelId="{DC9FD9FB-504B-435A-AEA8-245AE87B1EA4}" type="parTrans" cxnId="{94B358E7-275F-458D-B39B-B682B8908F65}">
      <dgm:prSet/>
      <dgm:spPr/>
      <dgm:t>
        <a:bodyPr/>
        <a:lstStyle/>
        <a:p>
          <a:pPr algn="ctr"/>
          <a:endParaRPr lang="en-US"/>
        </a:p>
      </dgm:t>
    </dgm:pt>
    <dgm:pt modelId="{6592CE51-9867-4F09-9196-BA34E27881B6}" type="sibTrans" cxnId="{94B358E7-275F-458D-B39B-B682B8908F65}">
      <dgm:prSet/>
      <dgm:spPr/>
      <dgm:t>
        <a:bodyPr/>
        <a:lstStyle/>
        <a:p>
          <a:pPr algn="ctr"/>
          <a:endParaRPr lang="en-US"/>
        </a:p>
      </dgm:t>
    </dgm:pt>
    <dgm:pt modelId="{1171BC12-B8CD-4D42-B1E0-9066406FD483}">
      <dgm:prSet phldrT="[Text]"/>
      <dgm:spPr/>
      <dgm:t>
        <a:bodyPr/>
        <a:lstStyle/>
        <a:p>
          <a:pPr algn="ctr"/>
          <a:r>
            <a:rPr lang="en-US"/>
            <a:t>minciuna</a:t>
          </a:r>
        </a:p>
      </dgm:t>
    </dgm:pt>
    <dgm:pt modelId="{243AE0FD-1E58-43FB-AAEB-0794D9DAAC7C}" type="parTrans" cxnId="{1FB35EC8-1B8B-40A4-9B06-26BA9F80D671}">
      <dgm:prSet/>
      <dgm:spPr/>
      <dgm:t>
        <a:bodyPr/>
        <a:lstStyle/>
        <a:p>
          <a:pPr algn="ctr"/>
          <a:endParaRPr lang="en-US"/>
        </a:p>
      </dgm:t>
    </dgm:pt>
    <dgm:pt modelId="{6D8F494B-811F-4F7E-BF01-07F03722E3A2}" type="sibTrans" cxnId="{1FB35EC8-1B8B-40A4-9B06-26BA9F80D671}">
      <dgm:prSet/>
      <dgm:spPr/>
      <dgm:t>
        <a:bodyPr/>
        <a:lstStyle/>
        <a:p>
          <a:pPr algn="ctr"/>
          <a:endParaRPr lang="en-US"/>
        </a:p>
      </dgm:t>
    </dgm:pt>
    <dgm:pt modelId="{A17D35DF-CF76-4C0B-ACB9-7644A5122601}">
      <dgm:prSet phldrT="[Text]"/>
      <dgm:spPr/>
      <dgm:t>
        <a:bodyPr/>
        <a:lstStyle/>
        <a:p>
          <a:pPr algn="ctr"/>
          <a:r>
            <a:rPr lang="en-US"/>
            <a:t>hoţia</a:t>
          </a:r>
        </a:p>
      </dgm:t>
    </dgm:pt>
    <dgm:pt modelId="{5FDC7418-A0BB-42DE-A22C-491D5733020C}" type="parTrans" cxnId="{D9FC5D8B-4267-4D54-AAEF-3384BC67C4C7}">
      <dgm:prSet/>
      <dgm:spPr/>
      <dgm:t>
        <a:bodyPr/>
        <a:lstStyle/>
        <a:p>
          <a:pPr algn="ctr"/>
          <a:endParaRPr lang="en-US"/>
        </a:p>
      </dgm:t>
    </dgm:pt>
    <dgm:pt modelId="{81EC031E-B69E-4B7E-A711-13D42E8DEC09}" type="sibTrans" cxnId="{D9FC5D8B-4267-4D54-AAEF-3384BC67C4C7}">
      <dgm:prSet/>
      <dgm:spPr/>
      <dgm:t>
        <a:bodyPr/>
        <a:lstStyle/>
        <a:p>
          <a:pPr algn="ctr"/>
          <a:endParaRPr lang="en-US"/>
        </a:p>
      </dgm:t>
    </dgm:pt>
    <dgm:pt modelId="{A1CC6221-FE00-4C62-B14D-27BA5CAEC6E3}">
      <dgm:prSet phldrT="[Text]"/>
      <dgm:spPr/>
      <dgm:t>
        <a:bodyPr/>
        <a:lstStyle/>
        <a:p>
          <a:pPr algn="ctr"/>
          <a:r>
            <a:rPr lang="en-US"/>
            <a:t>lipsa de respect</a:t>
          </a:r>
        </a:p>
      </dgm:t>
    </dgm:pt>
    <dgm:pt modelId="{12020940-62C4-449C-B77C-228586A4FB1D}" type="parTrans" cxnId="{34AC1C62-3571-454E-A836-582A2B663B04}">
      <dgm:prSet/>
      <dgm:spPr/>
      <dgm:t>
        <a:bodyPr/>
        <a:lstStyle/>
        <a:p>
          <a:pPr algn="ctr"/>
          <a:endParaRPr lang="en-US"/>
        </a:p>
      </dgm:t>
    </dgm:pt>
    <dgm:pt modelId="{90B3462A-0B7E-48A4-A880-8A3E4F1C6AAE}" type="sibTrans" cxnId="{34AC1C62-3571-454E-A836-582A2B663B04}">
      <dgm:prSet/>
      <dgm:spPr/>
      <dgm:t>
        <a:bodyPr/>
        <a:lstStyle/>
        <a:p>
          <a:pPr algn="ctr"/>
          <a:endParaRPr lang="en-US"/>
        </a:p>
      </dgm:t>
    </dgm:pt>
    <dgm:pt modelId="{5180C93E-0162-45A7-929F-7D29BC573822}">
      <dgm:prSet/>
      <dgm:spPr/>
      <dgm:t>
        <a:bodyPr/>
        <a:lstStyle/>
        <a:p>
          <a:pPr algn="ctr"/>
          <a:r>
            <a:rPr lang="en-US"/>
            <a:t>abuzul</a:t>
          </a:r>
        </a:p>
      </dgm:t>
    </dgm:pt>
    <dgm:pt modelId="{9C3538C6-32B3-4611-9F22-0BB57F62ECC2}" type="parTrans" cxnId="{525FB154-A33F-43AD-8BC2-259BD85032EA}">
      <dgm:prSet/>
      <dgm:spPr/>
      <dgm:t>
        <a:bodyPr/>
        <a:lstStyle/>
        <a:p>
          <a:pPr algn="ctr"/>
          <a:endParaRPr lang="en-US"/>
        </a:p>
      </dgm:t>
    </dgm:pt>
    <dgm:pt modelId="{7FDF9497-1D2A-49F3-B512-8F26829CAAD7}" type="sibTrans" cxnId="{525FB154-A33F-43AD-8BC2-259BD85032EA}">
      <dgm:prSet/>
      <dgm:spPr/>
      <dgm:t>
        <a:bodyPr/>
        <a:lstStyle/>
        <a:p>
          <a:pPr algn="ctr"/>
          <a:endParaRPr lang="en-US"/>
        </a:p>
      </dgm:t>
    </dgm:pt>
    <dgm:pt modelId="{1D58A661-60A6-4CDD-8F2A-5CB0DC7CB617}">
      <dgm:prSet phldrT="[Text]"/>
      <dgm:spPr/>
      <dgm:t>
        <a:bodyPr/>
        <a:lstStyle/>
        <a:p>
          <a:pPr algn="ctr"/>
          <a:r>
            <a:rPr lang="en-US" dirty="0" err="1" smtClean="0"/>
            <a:t>violenţa</a:t>
          </a:r>
          <a:endParaRPr lang="en-US" dirty="0"/>
        </a:p>
      </dgm:t>
    </dgm:pt>
    <dgm:pt modelId="{EE07F72D-222E-44E5-9887-B139DE2269FD}" type="parTrans" cxnId="{B76F5F3F-C8EA-45EE-8EAF-F85B8E60A95C}">
      <dgm:prSet/>
      <dgm:spPr/>
      <dgm:t>
        <a:bodyPr/>
        <a:lstStyle/>
        <a:p>
          <a:endParaRPr lang="en-US"/>
        </a:p>
      </dgm:t>
    </dgm:pt>
    <dgm:pt modelId="{B16D7D1F-2A60-4497-A374-5146F7565177}" type="sibTrans" cxnId="{B76F5F3F-C8EA-45EE-8EAF-F85B8E60A95C}">
      <dgm:prSet/>
      <dgm:spPr/>
      <dgm:t>
        <a:bodyPr/>
        <a:lstStyle/>
        <a:p>
          <a:endParaRPr lang="en-US"/>
        </a:p>
      </dgm:t>
    </dgm:pt>
    <dgm:pt modelId="{1E6AAC49-0E46-42BC-B56B-D2E15753DDBE}">
      <dgm:prSet phldrT="[Text]"/>
      <dgm:spPr/>
      <dgm:t>
        <a:bodyPr/>
        <a:lstStyle/>
        <a:p>
          <a:pPr algn="ctr"/>
          <a:r>
            <a:rPr lang="en-US"/>
            <a:t>rasa</a:t>
          </a:r>
        </a:p>
      </dgm:t>
    </dgm:pt>
    <dgm:pt modelId="{9C7E4809-A64C-4205-8D76-49B75612EF9C}" type="parTrans" cxnId="{7B585071-5E30-4652-B467-44A990007C74}">
      <dgm:prSet/>
      <dgm:spPr/>
      <dgm:t>
        <a:bodyPr/>
        <a:lstStyle/>
        <a:p>
          <a:endParaRPr lang="en-US"/>
        </a:p>
      </dgm:t>
    </dgm:pt>
    <dgm:pt modelId="{E19FFC5E-44AB-415B-AC51-5A9E7AD50199}" type="sibTrans" cxnId="{7B585071-5E30-4652-B467-44A990007C74}">
      <dgm:prSet/>
      <dgm:spPr/>
      <dgm:t>
        <a:bodyPr/>
        <a:lstStyle/>
        <a:p>
          <a:endParaRPr lang="en-US"/>
        </a:p>
      </dgm:t>
    </dgm:pt>
    <dgm:pt modelId="{AE14F438-D143-4487-AC5C-A6D1FB005589}">
      <dgm:prSet phldrT="[Text]"/>
      <dgm:spPr/>
      <dgm:t>
        <a:bodyPr/>
        <a:lstStyle/>
        <a:p>
          <a:pPr algn="ctr"/>
          <a:r>
            <a:rPr lang="en-US"/>
            <a:t>religia</a:t>
          </a:r>
        </a:p>
      </dgm:t>
    </dgm:pt>
    <dgm:pt modelId="{71CA99F4-B4EF-4F9E-9BB7-C19844A6BF40}" type="parTrans" cxnId="{D8045D24-7278-4508-9520-39D558E3349A}">
      <dgm:prSet/>
      <dgm:spPr/>
      <dgm:t>
        <a:bodyPr/>
        <a:lstStyle/>
        <a:p>
          <a:endParaRPr lang="en-US"/>
        </a:p>
      </dgm:t>
    </dgm:pt>
    <dgm:pt modelId="{161018F6-753B-4C44-8854-5335A40258EE}" type="sibTrans" cxnId="{D8045D24-7278-4508-9520-39D558E3349A}">
      <dgm:prSet/>
      <dgm:spPr/>
      <dgm:t>
        <a:bodyPr/>
        <a:lstStyle/>
        <a:p>
          <a:endParaRPr lang="en-US"/>
        </a:p>
      </dgm:t>
    </dgm:pt>
    <dgm:pt modelId="{C3A60653-C511-4754-AC94-AEA60B28DAFB}">
      <dgm:prSet phldrT="[Text]"/>
      <dgm:spPr/>
      <dgm:t>
        <a:bodyPr/>
        <a:lstStyle/>
        <a:p>
          <a:pPr algn="ctr"/>
          <a:endParaRPr lang="en-US"/>
        </a:p>
        <a:p>
          <a:pPr algn="ctr"/>
          <a:r>
            <a:rPr lang="en-US"/>
            <a:t>orientarea sexuală</a:t>
          </a:r>
        </a:p>
      </dgm:t>
    </dgm:pt>
    <dgm:pt modelId="{34C98322-FE8F-4252-9661-1C07EE50A40E}" type="parTrans" cxnId="{191A6F95-B2FA-4933-AE74-D006EBB32CF4}">
      <dgm:prSet/>
      <dgm:spPr/>
      <dgm:t>
        <a:bodyPr/>
        <a:lstStyle/>
        <a:p>
          <a:endParaRPr lang="en-US"/>
        </a:p>
      </dgm:t>
    </dgm:pt>
    <dgm:pt modelId="{6554DC1B-4E45-4FCA-B137-F278AF7948C1}" type="sibTrans" cxnId="{191A6F95-B2FA-4933-AE74-D006EBB32CF4}">
      <dgm:prSet/>
      <dgm:spPr/>
      <dgm:t>
        <a:bodyPr/>
        <a:lstStyle/>
        <a:p>
          <a:endParaRPr lang="en-US"/>
        </a:p>
      </dgm:t>
    </dgm:pt>
    <dgm:pt modelId="{F3B3E420-2E84-4EFD-AF3A-C5C0ED5B76BC}">
      <dgm:prSet phldrT="[Text]"/>
      <dgm:spPr/>
      <dgm:t>
        <a:bodyPr/>
        <a:lstStyle/>
        <a:p>
          <a:pPr algn="ctr"/>
          <a:r>
            <a:rPr lang="en-US"/>
            <a:t>orientarea politică</a:t>
          </a:r>
        </a:p>
      </dgm:t>
    </dgm:pt>
    <dgm:pt modelId="{359384EB-7D88-4814-A954-18EF77BE4FFF}" type="parTrans" cxnId="{BE378617-5B8B-41FA-81F7-27FEE0B51707}">
      <dgm:prSet/>
      <dgm:spPr/>
      <dgm:t>
        <a:bodyPr/>
        <a:lstStyle/>
        <a:p>
          <a:endParaRPr lang="en-US"/>
        </a:p>
      </dgm:t>
    </dgm:pt>
    <dgm:pt modelId="{7B4C90BA-0874-4870-8C87-9FAC8B9A037F}" type="sibTrans" cxnId="{BE378617-5B8B-41FA-81F7-27FEE0B51707}">
      <dgm:prSet/>
      <dgm:spPr/>
      <dgm:t>
        <a:bodyPr/>
        <a:lstStyle/>
        <a:p>
          <a:endParaRPr lang="en-US"/>
        </a:p>
      </dgm:t>
    </dgm:pt>
    <dgm:pt modelId="{04462F59-D7D2-4109-8179-44BA9899A560}">
      <dgm:prSet phldrT="[Text]"/>
      <dgm:spPr/>
      <dgm:t>
        <a:bodyPr/>
        <a:lstStyle/>
        <a:p>
          <a:pPr algn="ctr"/>
          <a:r>
            <a:rPr lang="en-US"/>
            <a:t>starea de s</a:t>
          </a:r>
          <a:r>
            <a:rPr lang="vi-VN">
              <a:latin typeface="Calibri"/>
              <a:cs typeface="Calibri"/>
            </a:rPr>
            <a:t>ă</a:t>
          </a:r>
          <a:r>
            <a:rPr lang="en-US">
              <a:latin typeface="Calibri"/>
              <a:cs typeface="Calibri"/>
            </a:rPr>
            <a:t>n</a:t>
          </a:r>
          <a:r>
            <a:rPr lang="vi-VN">
              <a:latin typeface="Calibri"/>
              <a:cs typeface="Calibri"/>
            </a:rPr>
            <a:t>ă</a:t>
          </a:r>
          <a:r>
            <a:rPr lang="en-US">
              <a:latin typeface="Calibri"/>
              <a:cs typeface="Calibri"/>
            </a:rPr>
            <a:t>tate</a:t>
          </a:r>
          <a:r>
            <a:rPr lang="en-US"/>
            <a:t> </a:t>
          </a:r>
        </a:p>
      </dgm:t>
    </dgm:pt>
    <dgm:pt modelId="{75EAC5BE-B614-446B-A0D4-6541CF4658A1}" type="parTrans" cxnId="{339C3E41-8BDE-4205-B57E-0E93BCF39EE5}">
      <dgm:prSet/>
      <dgm:spPr/>
      <dgm:t>
        <a:bodyPr/>
        <a:lstStyle/>
        <a:p>
          <a:endParaRPr lang="en-US"/>
        </a:p>
      </dgm:t>
    </dgm:pt>
    <dgm:pt modelId="{2EA904D4-90AD-4E53-ADC3-2BC4CA74CBF5}" type="sibTrans" cxnId="{339C3E41-8BDE-4205-B57E-0E93BCF39EE5}">
      <dgm:prSet/>
      <dgm:spPr/>
      <dgm:t>
        <a:bodyPr/>
        <a:lstStyle/>
        <a:p>
          <a:endParaRPr lang="en-US"/>
        </a:p>
      </dgm:t>
    </dgm:pt>
    <dgm:pt modelId="{B08CA7EB-244F-4573-B84E-50E97EB8D904}">
      <dgm:prSet phldrT="[Text]"/>
      <dgm:spPr/>
      <dgm:t>
        <a:bodyPr/>
        <a:lstStyle/>
        <a:p>
          <a:pPr algn="ctr"/>
          <a:r>
            <a:rPr lang="en-US"/>
            <a:t>v</a:t>
          </a:r>
          <a:r>
            <a:rPr lang="en-US">
              <a:latin typeface="Times New Roman"/>
              <a:cs typeface="Times New Roman"/>
            </a:rPr>
            <a:t>ȃrsta</a:t>
          </a:r>
          <a:endParaRPr lang="en-US"/>
        </a:p>
      </dgm:t>
    </dgm:pt>
    <dgm:pt modelId="{AF2AC573-EA34-4CDB-A9B5-F3617FC7CDF3}" type="parTrans" cxnId="{0FF72F23-5878-4958-983E-3D936088C7B6}">
      <dgm:prSet/>
      <dgm:spPr/>
      <dgm:t>
        <a:bodyPr/>
        <a:lstStyle/>
        <a:p>
          <a:endParaRPr lang="en-US"/>
        </a:p>
      </dgm:t>
    </dgm:pt>
    <dgm:pt modelId="{27F824BB-A352-44C9-81F4-E9ADE968A2C5}" type="sibTrans" cxnId="{0FF72F23-5878-4958-983E-3D936088C7B6}">
      <dgm:prSet/>
      <dgm:spPr/>
      <dgm:t>
        <a:bodyPr/>
        <a:lstStyle/>
        <a:p>
          <a:endParaRPr lang="en-US"/>
        </a:p>
      </dgm:t>
    </dgm:pt>
    <dgm:pt modelId="{272FA80C-8AB4-4C48-8343-36BCC3EC83A2}" type="pres">
      <dgm:prSet presAssocID="{7BAAC383-2739-43D1-BDB7-6845EEB2105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91B138-5434-4D06-B398-DBAC47F08CEA}" type="pres">
      <dgm:prSet presAssocID="{A06EC9FE-5FA8-45B0-9544-9DE2342BAFFE}" presName="compNode" presStyleCnt="0"/>
      <dgm:spPr/>
    </dgm:pt>
    <dgm:pt modelId="{A95BADD1-5963-4625-AC03-7E6DA6FE261E}" type="pres">
      <dgm:prSet presAssocID="{A06EC9FE-5FA8-45B0-9544-9DE2342BAFFE}" presName="aNode" presStyleLbl="bgShp" presStyleIdx="0" presStyleCnt="2"/>
      <dgm:spPr/>
      <dgm:t>
        <a:bodyPr/>
        <a:lstStyle/>
        <a:p>
          <a:endParaRPr lang="en-US"/>
        </a:p>
      </dgm:t>
    </dgm:pt>
    <dgm:pt modelId="{39F69005-9C9B-4A19-97DC-002BE4FDC69E}" type="pres">
      <dgm:prSet presAssocID="{A06EC9FE-5FA8-45B0-9544-9DE2342BAFFE}" presName="textNode" presStyleLbl="bgShp" presStyleIdx="0" presStyleCnt="2"/>
      <dgm:spPr/>
      <dgm:t>
        <a:bodyPr/>
        <a:lstStyle/>
        <a:p>
          <a:endParaRPr lang="en-US"/>
        </a:p>
      </dgm:t>
    </dgm:pt>
    <dgm:pt modelId="{759580B5-A5E0-40BE-B430-909D7E10869A}" type="pres">
      <dgm:prSet presAssocID="{A06EC9FE-5FA8-45B0-9544-9DE2342BAFFE}" presName="compChildNode" presStyleCnt="0"/>
      <dgm:spPr/>
    </dgm:pt>
    <dgm:pt modelId="{F93E2158-EA42-455A-8408-7A701BE0BCE3}" type="pres">
      <dgm:prSet presAssocID="{A06EC9FE-5FA8-45B0-9544-9DE2342BAFFE}" presName="theInnerList" presStyleCnt="0"/>
      <dgm:spPr/>
    </dgm:pt>
    <dgm:pt modelId="{0992223D-DB66-42FC-B531-B4BD62038862}" type="pres">
      <dgm:prSet presAssocID="{C1D41D5E-00E7-4204-9359-34259AD954C4}" presName="childNode" presStyleLbl="node1" presStyleIdx="0" presStyleCnt="12" custScaleX="99686" custScaleY="108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806C4-3338-490A-A2D1-8B974BFF3C5D}" type="pres">
      <dgm:prSet presAssocID="{C1D41D5E-00E7-4204-9359-34259AD954C4}" presName="aSpace2" presStyleCnt="0"/>
      <dgm:spPr/>
    </dgm:pt>
    <dgm:pt modelId="{D8A62D75-329C-4C08-A342-332CBFF9873B}" type="pres">
      <dgm:prSet presAssocID="{1E6AAC49-0E46-42BC-B56B-D2E15753DDBE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4318A-7EC8-47D3-A3BE-4F2AC5A78C9B}" type="pres">
      <dgm:prSet presAssocID="{1E6AAC49-0E46-42BC-B56B-D2E15753DDBE}" presName="aSpace2" presStyleCnt="0"/>
      <dgm:spPr/>
    </dgm:pt>
    <dgm:pt modelId="{D0A3DB7E-A54E-4E2C-82C0-DDEA21BB4BBA}" type="pres">
      <dgm:prSet presAssocID="{AE14F438-D143-4487-AC5C-A6D1FB005589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EE6ED-18C1-4E4A-A521-768D85994989}" type="pres">
      <dgm:prSet presAssocID="{AE14F438-D143-4487-AC5C-A6D1FB005589}" presName="aSpace2" presStyleCnt="0"/>
      <dgm:spPr/>
    </dgm:pt>
    <dgm:pt modelId="{083A0786-662A-4A01-BE9B-A726F5312D87}" type="pres">
      <dgm:prSet presAssocID="{C3A60653-C511-4754-AC94-AEA60B28DAFB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7DF9E-346A-4F79-B907-ED95F657C035}" type="pres">
      <dgm:prSet presAssocID="{C3A60653-C511-4754-AC94-AEA60B28DAFB}" presName="aSpace2" presStyleCnt="0"/>
      <dgm:spPr/>
    </dgm:pt>
    <dgm:pt modelId="{32709C3B-CEDF-4B61-8C39-2AF31BABC8E3}" type="pres">
      <dgm:prSet presAssocID="{F3B3E420-2E84-4EFD-AF3A-C5C0ED5B76BC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5B858-3BF3-471F-8EBC-7FCBED1A31C5}" type="pres">
      <dgm:prSet presAssocID="{F3B3E420-2E84-4EFD-AF3A-C5C0ED5B76BC}" presName="aSpace2" presStyleCnt="0"/>
      <dgm:spPr/>
    </dgm:pt>
    <dgm:pt modelId="{4F9BBEBC-7709-4C81-A786-D38CF693708E}" type="pres">
      <dgm:prSet presAssocID="{04462F59-D7D2-4109-8179-44BA9899A560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C053E-F485-4E16-8473-6A4B1E751031}" type="pres">
      <dgm:prSet presAssocID="{04462F59-D7D2-4109-8179-44BA9899A560}" presName="aSpace2" presStyleCnt="0"/>
      <dgm:spPr/>
    </dgm:pt>
    <dgm:pt modelId="{66B749C1-54A6-4187-A657-CA9841C82550}" type="pres">
      <dgm:prSet presAssocID="{B08CA7EB-244F-4573-B84E-50E97EB8D904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09CF3-E240-475A-B2A7-78F3E13F8A7B}" type="pres">
      <dgm:prSet presAssocID="{A06EC9FE-5FA8-45B0-9544-9DE2342BAFFE}" presName="aSpace" presStyleCnt="0"/>
      <dgm:spPr/>
    </dgm:pt>
    <dgm:pt modelId="{09BBCD5D-CE31-4724-97BE-183967A40A32}" type="pres">
      <dgm:prSet presAssocID="{54A71DBA-4DF8-405A-920A-A93D769CAF45}" presName="compNode" presStyleCnt="0"/>
      <dgm:spPr/>
    </dgm:pt>
    <dgm:pt modelId="{D0F61CC0-2FE7-4295-9A0E-B0AD12D5D087}" type="pres">
      <dgm:prSet presAssocID="{54A71DBA-4DF8-405A-920A-A93D769CAF45}" presName="aNode" presStyleLbl="bgShp" presStyleIdx="1" presStyleCnt="2"/>
      <dgm:spPr/>
      <dgm:t>
        <a:bodyPr/>
        <a:lstStyle/>
        <a:p>
          <a:endParaRPr lang="en-US"/>
        </a:p>
      </dgm:t>
    </dgm:pt>
    <dgm:pt modelId="{65BA11FC-9587-4D5C-AF59-A8750CD95EBB}" type="pres">
      <dgm:prSet presAssocID="{54A71DBA-4DF8-405A-920A-A93D769CAF45}" presName="textNode" presStyleLbl="bgShp" presStyleIdx="1" presStyleCnt="2"/>
      <dgm:spPr/>
      <dgm:t>
        <a:bodyPr/>
        <a:lstStyle/>
        <a:p>
          <a:endParaRPr lang="en-US"/>
        </a:p>
      </dgm:t>
    </dgm:pt>
    <dgm:pt modelId="{4873CC5A-3CC8-4E01-9952-057755174377}" type="pres">
      <dgm:prSet presAssocID="{54A71DBA-4DF8-405A-920A-A93D769CAF45}" presName="compChildNode" presStyleCnt="0"/>
      <dgm:spPr/>
    </dgm:pt>
    <dgm:pt modelId="{3AB627E6-1D6B-4CC6-81B8-CF275282660D}" type="pres">
      <dgm:prSet presAssocID="{54A71DBA-4DF8-405A-920A-A93D769CAF45}" presName="theInnerList" presStyleCnt="0"/>
      <dgm:spPr/>
    </dgm:pt>
    <dgm:pt modelId="{45A70D3A-E9F4-4D34-A665-A8286A03B9BD}" type="pres">
      <dgm:prSet presAssocID="{1171BC12-B8CD-4D42-B1E0-9066406FD483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05D66-CD84-4029-8893-373C133AD175}" type="pres">
      <dgm:prSet presAssocID="{1171BC12-B8CD-4D42-B1E0-9066406FD483}" presName="aSpace2" presStyleCnt="0"/>
      <dgm:spPr/>
    </dgm:pt>
    <dgm:pt modelId="{7BE71A06-A702-45F3-90F5-7A37354BB66D}" type="pres">
      <dgm:prSet presAssocID="{A1CC6221-FE00-4C62-B14D-27BA5CAEC6E3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1A41C-D438-4008-9433-2B3EB0BFBFF8}" type="pres">
      <dgm:prSet presAssocID="{A1CC6221-FE00-4C62-B14D-27BA5CAEC6E3}" presName="aSpace2" presStyleCnt="0"/>
      <dgm:spPr/>
    </dgm:pt>
    <dgm:pt modelId="{4160F321-551B-4397-BCD1-3D288AC61765}" type="pres">
      <dgm:prSet presAssocID="{5180C93E-0162-45A7-929F-7D29BC573822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977F2-896A-4DC1-8BD5-B4177EDE8642}" type="pres">
      <dgm:prSet presAssocID="{5180C93E-0162-45A7-929F-7D29BC573822}" presName="aSpace2" presStyleCnt="0"/>
      <dgm:spPr/>
    </dgm:pt>
    <dgm:pt modelId="{F40A6899-252A-4970-BEF4-01C93E355704}" type="pres">
      <dgm:prSet presAssocID="{A17D35DF-CF76-4C0B-ACB9-7644A5122601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CB956-C6BE-4B7E-9BEE-E0A9660526B8}" type="pres">
      <dgm:prSet presAssocID="{A17D35DF-CF76-4C0B-ACB9-7644A5122601}" presName="aSpace2" presStyleCnt="0"/>
      <dgm:spPr/>
    </dgm:pt>
    <dgm:pt modelId="{5BD6FAE4-1C44-4628-8AD4-E5F79D5EAE73}" type="pres">
      <dgm:prSet presAssocID="{1D58A661-60A6-4CDD-8F2A-5CB0DC7CB617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C3E41-8BDE-4205-B57E-0E93BCF39EE5}" srcId="{A06EC9FE-5FA8-45B0-9544-9DE2342BAFFE}" destId="{04462F59-D7D2-4109-8179-44BA9899A560}" srcOrd="5" destOrd="0" parTransId="{75EAC5BE-B614-446B-A0D4-6541CF4658A1}" sibTransId="{2EA904D4-90AD-4E53-ADC3-2BC4CA74CBF5}"/>
    <dgm:cxn modelId="{B04452DF-80D2-4E62-9B4A-9B062B531BCD}" type="presOf" srcId="{54A71DBA-4DF8-405A-920A-A93D769CAF45}" destId="{D0F61CC0-2FE7-4295-9A0E-B0AD12D5D087}" srcOrd="0" destOrd="0" presId="urn:microsoft.com/office/officeart/2005/8/layout/lProcess2"/>
    <dgm:cxn modelId="{0FF72F23-5878-4958-983E-3D936088C7B6}" srcId="{A06EC9FE-5FA8-45B0-9544-9DE2342BAFFE}" destId="{B08CA7EB-244F-4573-B84E-50E97EB8D904}" srcOrd="6" destOrd="0" parTransId="{AF2AC573-EA34-4CDB-A9B5-F3617FC7CDF3}" sibTransId="{27F824BB-A352-44C9-81F4-E9ADE968A2C5}"/>
    <dgm:cxn modelId="{5B522DA7-CDCC-433A-817F-064C66C6939F}" type="presOf" srcId="{F3B3E420-2E84-4EFD-AF3A-C5C0ED5B76BC}" destId="{32709C3B-CEDF-4B61-8C39-2AF31BABC8E3}" srcOrd="0" destOrd="0" presId="urn:microsoft.com/office/officeart/2005/8/layout/lProcess2"/>
    <dgm:cxn modelId="{734B6C2C-3809-4375-A91F-3760AB919679}" type="presOf" srcId="{A06EC9FE-5FA8-45B0-9544-9DE2342BAFFE}" destId="{A95BADD1-5963-4625-AC03-7E6DA6FE261E}" srcOrd="0" destOrd="0" presId="urn:microsoft.com/office/officeart/2005/8/layout/lProcess2"/>
    <dgm:cxn modelId="{32D39518-0CD8-47E4-A861-12DB7699FFB1}" type="presOf" srcId="{7BAAC383-2739-43D1-BDB7-6845EEB2105F}" destId="{272FA80C-8AB4-4C48-8343-36BCC3EC83A2}" srcOrd="0" destOrd="0" presId="urn:microsoft.com/office/officeart/2005/8/layout/lProcess2"/>
    <dgm:cxn modelId="{D9FC5D8B-4267-4D54-AAEF-3384BC67C4C7}" srcId="{54A71DBA-4DF8-405A-920A-A93D769CAF45}" destId="{A17D35DF-CF76-4C0B-ACB9-7644A5122601}" srcOrd="3" destOrd="0" parTransId="{5FDC7418-A0BB-42DE-A22C-491D5733020C}" sibTransId="{81EC031E-B69E-4B7E-A711-13D42E8DEC09}"/>
    <dgm:cxn modelId="{6D75DEAE-0635-4DF5-973F-B1B6CA8671D3}" type="presOf" srcId="{04462F59-D7D2-4109-8179-44BA9899A560}" destId="{4F9BBEBC-7709-4C81-A786-D38CF693708E}" srcOrd="0" destOrd="0" presId="urn:microsoft.com/office/officeart/2005/8/layout/lProcess2"/>
    <dgm:cxn modelId="{34AC1C62-3571-454E-A836-582A2B663B04}" srcId="{54A71DBA-4DF8-405A-920A-A93D769CAF45}" destId="{A1CC6221-FE00-4C62-B14D-27BA5CAEC6E3}" srcOrd="1" destOrd="0" parTransId="{12020940-62C4-449C-B77C-228586A4FB1D}" sibTransId="{90B3462A-0B7E-48A4-A880-8A3E4F1C6AAE}"/>
    <dgm:cxn modelId="{94B358E7-275F-458D-B39B-B682B8908F65}" srcId="{7BAAC383-2739-43D1-BDB7-6845EEB2105F}" destId="{54A71DBA-4DF8-405A-920A-A93D769CAF45}" srcOrd="1" destOrd="0" parTransId="{DC9FD9FB-504B-435A-AEA8-245AE87B1EA4}" sibTransId="{6592CE51-9867-4F09-9196-BA34E27881B6}"/>
    <dgm:cxn modelId="{525FB154-A33F-43AD-8BC2-259BD85032EA}" srcId="{54A71DBA-4DF8-405A-920A-A93D769CAF45}" destId="{5180C93E-0162-45A7-929F-7D29BC573822}" srcOrd="2" destOrd="0" parTransId="{9C3538C6-32B3-4611-9F22-0BB57F62ECC2}" sibTransId="{7FDF9497-1D2A-49F3-B512-8F26829CAAD7}"/>
    <dgm:cxn modelId="{5CFA0628-2E07-4B75-958E-4469E82CAFF8}" type="presOf" srcId="{1D58A661-60A6-4CDD-8F2A-5CB0DC7CB617}" destId="{5BD6FAE4-1C44-4628-8AD4-E5F79D5EAE73}" srcOrd="0" destOrd="0" presId="urn:microsoft.com/office/officeart/2005/8/layout/lProcess2"/>
    <dgm:cxn modelId="{1FB35EC8-1B8B-40A4-9B06-26BA9F80D671}" srcId="{54A71DBA-4DF8-405A-920A-A93D769CAF45}" destId="{1171BC12-B8CD-4D42-B1E0-9066406FD483}" srcOrd="0" destOrd="0" parTransId="{243AE0FD-1E58-43FB-AAEB-0794D9DAAC7C}" sibTransId="{6D8F494B-811F-4F7E-BF01-07F03722E3A2}"/>
    <dgm:cxn modelId="{191A6F95-B2FA-4933-AE74-D006EBB32CF4}" srcId="{A06EC9FE-5FA8-45B0-9544-9DE2342BAFFE}" destId="{C3A60653-C511-4754-AC94-AEA60B28DAFB}" srcOrd="3" destOrd="0" parTransId="{34C98322-FE8F-4252-9661-1C07EE50A40E}" sibTransId="{6554DC1B-4E45-4FCA-B137-F278AF7948C1}"/>
    <dgm:cxn modelId="{D552976B-91FA-4285-A373-D59451B2935E}" type="presOf" srcId="{A1CC6221-FE00-4C62-B14D-27BA5CAEC6E3}" destId="{7BE71A06-A702-45F3-90F5-7A37354BB66D}" srcOrd="0" destOrd="0" presId="urn:microsoft.com/office/officeart/2005/8/layout/lProcess2"/>
    <dgm:cxn modelId="{DDC29554-4F5A-49D4-AFF7-0BC50B465E30}" type="presOf" srcId="{B08CA7EB-244F-4573-B84E-50E97EB8D904}" destId="{66B749C1-54A6-4187-A657-CA9841C82550}" srcOrd="0" destOrd="0" presId="urn:microsoft.com/office/officeart/2005/8/layout/lProcess2"/>
    <dgm:cxn modelId="{276AA986-1DAD-4286-ABA1-D33F6B1BA910}" type="presOf" srcId="{1E6AAC49-0E46-42BC-B56B-D2E15753DDBE}" destId="{D8A62D75-329C-4C08-A342-332CBFF9873B}" srcOrd="0" destOrd="0" presId="urn:microsoft.com/office/officeart/2005/8/layout/lProcess2"/>
    <dgm:cxn modelId="{B76F5F3F-C8EA-45EE-8EAF-F85B8E60A95C}" srcId="{54A71DBA-4DF8-405A-920A-A93D769CAF45}" destId="{1D58A661-60A6-4CDD-8F2A-5CB0DC7CB617}" srcOrd="4" destOrd="0" parTransId="{EE07F72D-222E-44E5-9887-B139DE2269FD}" sibTransId="{B16D7D1F-2A60-4497-A374-5146F7565177}"/>
    <dgm:cxn modelId="{D8045D24-7278-4508-9520-39D558E3349A}" srcId="{A06EC9FE-5FA8-45B0-9544-9DE2342BAFFE}" destId="{AE14F438-D143-4487-AC5C-A6D1FB005589}" srcOrd="2" destOrd="0" parTransId="{71CA99F4-B4EF-4F9E-9BB7-C19844A6BF40}" sibTransId="{161018F6-753B-4C44-8854-5335A40258EE}"/>
    <dgm:cxn modelId="{BE378617-5B8B-41FA-81F7-27FEE0B51707}" srcId="{A06EC9FE-5FA8-45B0-9544-9DE2342BAFFE}" destId="{F3B3E420-2E84-4EFD-AF3A-C5C0ED5B76BC}" srcOrd="4" destOrd="0" parTransId="{359384EB-7D88-4814-A954-18EF77BE4FFF}" sibTransId="{7B4C90BA-0874-4870-8C87-9FAC8B9A037F}"/>
    <dgm:cxn modelId="{DED2200B-F3A7-4C4B-8017-551C4A568458}" type="presOf" srcId="{A17D35DF-CF76-4C0B-ACB9-7644A5122601}" destId="{F40A6899-252A-4970-BEF4-01C93E355704}" srcOrd="0" destOrd="0" presId="urn:microsoft.com/office/officeart/2005/8/layout/lProcess2"/>
    <dgm:cxn modelId="{E9B99381-2291-4100-A223-D528FADDBA09}" type="presOf" srcId="{AE14F438-D143-4487-AC5C-A6D1FB005589}" destId="{D0A3DB7E-A54E-4E2C-82C0-DDEA21BB4BBA}" srcOrd="0" destOrd="0" presId="urn:microsoft.com/office/officeart/2005/8/layout/lProcess2"/>
    <dgm:cxn modelId="{6F8475F2-E4F3-4233-B097-2DBC5ACD518D}" type="presOf" srcId="{5180C93E-0162-45A7-929F-7D29BC573822}" destId="{4160F321-551B-4397-BCD1-3D288AC61765}" srcOrd="0" destOrd="0" presId="urn:microsoft.com/office/officeart/2005/8/layout/lProcess2"/>
    <dgm:cxn modelId="{7B585071-5E30-4652-B467-44A990007C74}" srcId="{A06EC9FE-5FA8-45B0-9544-9DE2342BAFFE}" destId="{1E6AAC49-0E46-42BC-B56B-D2E15753DDBE}" srcOrd="1" destOrd="0" parTransId="{9C7E4809-A64C-4205-8D76-49B75612EF9C}" sibTransId="{E19FFC5E-44AB-415B-AC51-5A9E7AD50199}"/>
    <dgm:cxn modelId="{14FF2818-8EEB-4A39-8571-4DE01DD1241E}" srcId="{7BAAC383-2739-43D1-BDB7-6845EEB2105F}" destId="{A06EC9FE-5FA8-45B0-9544-9DE2342BAFFE}" srcOrd="0" destOrd="0" parTransId="{1CDCE057-A798-4B84-996F-DDCFF9263DE4}" sibTransId="{84274BCC-763A-4724-B3ED-0485C4832ED9}"/>
    <dgm:cxn modelId="{370E327F-3609-4167-B759-42337CFA8C72}" type="presOf" srcId="{1171BC12-B8CD-4D42-B1E0-9066406FD483}" destId="{45A70D3A-E9F4-4D34-A665-A8286A03B9BD}" srcOrd="0" destOrd="0" presId="urn:microsoft.com/office/officeart/2005/8/layout/lProcess2"/>
    <dgm:cxn modelId="{5FEB4FC2-7E4C-44BA-A3FC-A56E70E0B756}" type="presOf" srcId="{A06EC9FE-5FA8-45B0-9544-9DE2342BAFFE}" destId="{39F69005-9C9B-4A19-97DC-002BE4FDC69E}" srcOrd="1" destOrd="0" presId="urn:microsoft.com/office/officeart/2005/8/layout/lProcess2"/>
    <dgm:cxn modelId="{A80277BE-2A4C-4589-854D-8CE02ADD11B8}" type="presOf" srcId="{C3A60653-C511-4754-AC94-AEA60B28DAFB}" destId="{083A0786-662A-4A01-BE9B-A726F5312D87}" srcOrd="0" destOrd="0" presId="urn:microsoft.com/office/officeart/2005/8/layout/lProcess2"/>
    <dgm:cxn modelId="{778C7E8B-073B-4782-B339-0AD8AB960F11}" type="presOf" srcId="{54A71DBA-4DF8-405A-920A-A93D769CAF45}" destId="{65BA11FC-9587-4D5C-AF59-A8750CD95EBB}" srcOrd="1" destOrd="0" presId="urn:microsoft.com/office/officeart/2005/8/layout/lProcess2"/>
    <dgm:cxn modelId="{A691A58E-EAEB-4EC6-9013-DC500B593EEC}" type="presOf" srcId="{C1D41D5E-00E7-4204-9359-34259AD954C4}" destId="{0992223D-DB66-42FC-B531-B4BD62038862}" srcOrd="0" destOrd="0" presId="urn:microsoft.com/office/officeart/2005/8/layout/lProcess2"/>
    <dgm:cxn modelId="{F5308667-08C9-41E9-93C6-02E79A6E67D2}" srcId="{A06EC9FE-5FA8-45B0-9544-9DE2342BAFFE}" destId="{C1D41D5E-00E7-4204-9359-34259AD954C4}" srcOrd="0" destOrd="0" parTransId="{01E94F7A-302C-4B8A-BC2D-DB15B512C13E}" sibTransId="{61213FBA-6C9C-4FB0-8699-EE2D5B9676DD}"/>
    <dgm:cxn modelId="{B663AA5F-FB6C-4A78-929F-D9F5F5F324B0}" type="presParOf" srcId="{272FA80C-8AB4-4C48-8343-36BCC3EC83A2}" destId="{AC91B138-5434-4D06-B398-DBAC47F08CEA}" srcOrd="0" destOrd="0" presId="urn:microsoft.com/office/officeart/2005/8/layout/lProcess2"/>
    <dgm:cxn modelId="{2D06FB10-3401-4000-8BE6-73C87BE5FA62}" type="presParOf" srcId="{AC91B138-5434-4D06-B398-DBAC47F08CEA}" destId="{A95BADD1-5963-4625-AC03-7E6DA6FE261E}" srcOrd="0" destOrd="0" presId="urn:microsoft.com/office/officeart/2005/8/layout/lProcess2"/>
    <dgm:cxn modelId="{8F3AAEF1-C9FA-4634-B197-AC5283EB6405}" type="presParOf" srcId="{AC91B138-5434-4D06-B398-DBAC47F08CEA}" destId="{39F69005-9C9B-4A19-97DC-002BE4FDC69E}" srcOrd="1" destOrd="0" presId="urn:microsoft.com/office/officeart/2005/8/layout/lProcess2"/>
    <dgm:cxn modelId="{DB9B98E9-DA82-4315-BFF2-B9A4D1F84E07}" type="presParOf" srcId="{AC91B138-5434-4D06-B398-DBAC47F08CEA}" destId="{759580B5-A5E0-40BE-B430-909D7E10869A}" srcOrd="2" destOrd="0" presId="urn:microsoft.com/office/officeart/2005/8/layout/lProcess2"/>
    <dgm:cxn modelId="{FF7BCA44-F807-484F-97A9-1AE7466BE055}" type="presParOf" srcId="{759580B5-A5E0-40BE-B430-909D7E10869A}" destId="{F93E2158-EA42-455A-8408-7A701BE0BCE3}" srcOrd="0" destOrd="0" presId="urn:microsoft.com/office/officeart/2005/8/layout/lProcess2"/>
    <dgm:cxn modelId="{DD438947-4CB2-412E-AEC4-2F219D9EECD2}" type="presParOf" srcId="{F93E2158-EA42-455A-8408-7A701BE0BCE3}" destId="{0992223D-DB66-42FC-B531-B4BD62038862}" srcOrd="0" destOrd="0" presId="urn:microsoft.com/office/officeart/2005/8/layout/lProcess2"/>
    <dgm:cxn modelId="{29EBCC76-B18B-4652-81D1-2EF1E0A8214C}" type="presParOf" srcId="{F93E2158-EA42-455A-8408-7A701BE0BCE3}" destId="{51F806C4-3338-490A-A2D1-8B974BFF3C5D}" srcOrd="1" destOrd="0" presId="urn:microsoft.com/office/officeart/2005/8/layout/lProcess2"/>
    <dgm:cxn modelId="{ECA51531-0960-4CA5-B207-5E5DA3485238}" type="presParOf" srcId="{F93E2158-EA42-455A-8408-7A701BE0BCE3}" destId="{D8A62D75-329C-4C08-A342-332CBFF9873B}" srcOrd="2" destOrd="0" presId="urn:microsoft.com/office/officeart/2005/8/layout/lProcess2"/>
    <dgm:cxn modelId="{C205E159-D412-4FCE-9A79-B899A1B42017}" type="presParOf" srcId="{F93E2158-EA42-455A-8408-7A701BE0BCE3}" destId="{5BC4318A-7EC8-47D3-A3BE-4F2AC5A78C9B}" srcOrd="3" destOrd="0" presId="urn:microsoft.com/office/officeart/2005/8/layout/lProcess2"/>
    <dgm:cxn modelId="{41B31942-3553-418C-86D5-64E82B37E9AE}" type="presParOf" srcId="{F93E2158-EA42-455A-8408-7A701BE0BCE3}" destId="{D0A3DB7E-A54E-4E2C-82C0-DDEA21BB4BBA}" srcOrd="4" destOrd="0" presId="urn:microsoft.com/office/officeart/2005/8/layout/lProcess2"/>
    <dgm:cxn modelId="{A3D070AD-ADE6-4487-A59A-D980635A3646}" type="presParOf" srcId="{F93E2158-EA42-455A-8408-7A701BE0BCE3}" destId="{098EE6ED-18C1-4E4A-A521-768D85994989}" srcOrd="5" destOrd="0" presId="urn:microsoft.com/office/officeart/2005/8/layout/lProcess2"/>
    <dgm:cxn modelId="{93055015-2482-4C41-BAC7-7ECD2FA08A2D}" type="presParOf" srcId="{F93E2158-EA42-455A-8408-7A701BE0BCE3}" destId="{083A0786-662A-4A01-BE9B-A726F5312D87}" srcOrd="6" destOrd="0" presId="urn:microsoft.com/office/officeart/2005/8/layout/lProcess2"/>
    <dgm:cxn modelId="{B4B339FA-87EB-4781-9F82-6F6D0BE79261}" type="presParOf" srcId="{F93E2158-EA42-455A-8408-7A701BE0BCE3}" destId="{20D7DF9E-346A-4F79-B907-ED95F657C035}" srcOrd="7" destOrd="0" presId="urn:microsoft.com/office/officeart/2005/8/layout/lProcess2"/>
    <dgm:cxn modelId="{92C7C081-154F-4CBD-B867-3C7FCE80DA26}" type="presParOf" srcId="{F93E2158-EA42-455A-8408-7A701BE0BCE3}" destId="{32709C3B-CEDF-4B61-8C39-2AF31BABC8E3}" srcOrd="8" destOrd="0" presId="urn:microsoft.com/office/officeart/2005/8/layout/lProcess2"/>
    <dgm:cxn modelId="{C085AE70-B0E2-42E5-9F23-15CC8897D09D}" type="presParOf" srcId="{F93E2158-EA42-455A-8408-7A701BE0BCE3}" destId="{AE55B858-3BF3-471F-8EBC-7FCBED1A31C5}" srcOrd="9" destOrd="0" presId="urn:microsoft.com/office/officeart/2005/8/layout/lProcess2"/>
    <dgm:cxn modelId="{56A7C54E-08F9-4D7D-9235-27D1FE1DEC5D}" type="presParOf" srcId="{F93E2158-EA42-455A-8408-7A701BE0BCE3}" destId="{4F9BBEBC-7709-4C81-A786-D38CF693708E}" srcOrd="10" destOrd="0" presId="urn:microsoft.com/office/officeart/2005/8/layout/lProcess2"/>
    <dgm:cxn modelId="{E7D43DD9-F54A-41B9-A9C7-1B1F0749E89B}" type="presParOf" srcId="{F93E2158-EA42-455A-8408-7A701BE0BCE3}" destId="{ED7C053E-F485-4E16-8473-6A4B1E751031}" srcOrd="11" destOrd="0" presId="urn:microsoft.com/office/officeart/2005/8/layout/lProcess2"/>
    <dgm:cxn modelId="{1B94C01D-F99E-40D6-A989-4BF8002B5A5C}" type="presParOf" srcId="{F93E2158-EA42-455A-8408-7A701BE0BCE3}" destId="{66B749C1-54A6-4187-A657-CA9841C82550}" srcOrd="12" destOrd="0" presId="urn:microsoft.com/office/officeart/2005/8/layout/lProcess2"/>
    <dgm:cxn modelId="{4E74AC51-CA51-4161-B09E-DA1B9D70BCFF}" type="presParOf" srcId="{272FA80C-8AB4-4C48-8343-36BCC3EC83A2}" destId="{79009CF3-E240-475A-B2A7-78F3E13F8A7B}" srcOrd="1" destOrd="0" presId="urn:microsoft.com/office/officeart/2005/8/layout/lProcess2"/>
    <dgm:cxn modelId="{9FCAFD97-97AC-4008-AAB3-E433722763D9}" type="presParOf" srcId="{272FA80C-8AB4-4C48-8343-36BCC3EC83A2}" destId="{09BBCD5D-CE31-4724-97BE-183967A40A32}" srcOrd="2" destOrd="0" presId="urn:microsoft.com/office/officeart/2005/8/layout/lProcess2"/>
    <dgm:cxn modelId="{E12151F8-3FDE-4C75-953D-6CFD93BE4561}" type="presParOf" srcId="{09BBCD5D-CE31-4724-97BE-183967A40A32}" destId="{D0F61CC0-2FE7-4295-9A0E-B0AD12D5D087}" srcOrd="0" destOrd="0" presId="urn:microsoft.com/office/officeart/2005/8/layout/lProcess2"/>
    <dgm:cxn modelId="{AF40ABBF-4228-4E25-A1A5-6A5BDA8806AB}" type="presParOf" srcId="{09BBCD5D-CE31-4724-97BE-183967A40A32}" destId="{65BA11FC-9587-4D5C-AF59-A8750CD95EBB}" srcOrd="1" destOrd="0" presId="urn:microsoft.com/office/officeart/2005/8/layout/lProcess2"/>
    <dgm:cxn modelId="{A2C2FABB-05CD-4C07-B1B8-E5D9574A1352}" type="presParOf" srcId="{09BBCD5D-CE31-4724-97BE-183967A40A32}" destId="{4873CC5A-3CC8-4E01-9952-057755174377}" srcOrd="2" destOrd="0" presId="urn:microsoft.com/office/officeart/2005/8/layout/lProcess2"/>
    <dgm:cxn modelId="{442BD63D-4276-49E6-B388-96EF898ED411}" type="presParOf" srcId="{4873CC5A-3CC8-4E01-9952-057755174377}" destId="{3AB627E6-1D6B-4CC6-81B8-CF275282660D}" srcOrd="0" destOrd="0" presId="urn:microsoft.com/office/officeart/2005/8/layout/lProcess2"/>
    <dgm:cxn modelId="{5B5DD549-9CEE-4A82-8A66-F23C40FA9753}" type="presParOf" srcId="{3AB627E6-1D6B-4CC6-81B8-CF275282660D}" destId="{45A70D3A-E9F4-4D34-A665-A8286A03B9BD}" srcOrd="0" destOrd="0" presId="urn:microsoft.com/office/officeart/2005/8/layout/lProcess2"/>
    <dgm:cxn modelId="{E51978B1-7909-4666-B09B-5FA0CE59F3B7}" type="presParOf" srcId="{3AB627E6-1D6B-4CC6-81B8-CF275282660D}" destId="{63405D66-CD84-4029-8893-373C133AD175}" srcOrd="1" destOrd="0" presId="urn:microsoft.com/office/officeart/2005/8/layout/lProcess2"/>
    <dgm:cxn modelId="{BA44DAA6-6EA3-4E57-9CBC-E40837305AB5}" type="presParOf" srcId="{3AB627E6-1D6B-4CC6-81B8-CF275282660D}" destId="{7BE71A06-A702-45F3-90F5-7A37354BB66D}" srcOrd="2" destOrd="0" presId="urn:microsoft.com/office/officeart/2005/8/layout/lProcess2"/>
    <dgm:cxn modelId="{C49B06E4-3815-4B1C-A060-1D97E84BC7C3}" type="presParOf" srcId="{3AB627E6-1D6B-4CC6-81B8-CF275282660D}" destId="{D391A41C-D438-4008-9433-2B3EB0BFBFF8}" srcOrd="3" destOrd="0" presId="urn:microsoft.com/office/officeart/2005/8/layout/lProcess2"/>
    <dgm:cxn modelId="{B277680A-B0CB-45B5-9BBB-0642880DC7C0}" type="presParOf" srcId="{3AB627E6-1D6B-4CC6-81B8-CF275282660D}" destId="{4160F321-551B-4397-BCD1-3D288AC61765}" srcOrd="4" destOrd="0" presId="urn:microsoft.com/office/officeart/2005/8/layout/lProcess2"/>
    <dgm:cxn modelId="{E62C886C-7F40-44B5-A50E-83FD42E285E8}" type="presParOf" srcId="{3AB627E6-1D6B-4CC6-81B8-CF275282660D}" destId="{357977F2-896A-4DC1-8BD5-B4177EDE8642}" srcOrd="5" destOrd="0" presId="urn:microsoft.com/office/officeart/2005/8/layout/lProcess2"/>
    <dgm:cxn modelId="{6FAFF558-81DF-4DEC-A281-575922782FA3}" type="presParOf" srcId="{3AB627E6-1D6B-4CC6-81B8-CF275282660D}" destId="{F40A6899-252A-4970-BEF4-01C93E355704}" srcOrd="6" destOrd="0" presId="urn:microsoft.com/office/officeart/2005/8/layout/lProcess2"/>
    <dgm:cxn modelId="{530EBEE4-A977-44CE-B520-89F4D883146D}" type="presParOf" srcId="{3AB627E6-1D6B-4CC6-81B8-CF275282660D}" destId="{4E8CB956-C6BE-4B7E-9BEE-E0A9660526B8}" srcOrd="7" destOrd="0" presId="urn:microsoft.com/office/officeart/2005/8/layout/lProcess2"/>
    <dgm:cxn modelId="{F6557AF0-AB71-4394-857A-755F155C88BF}" type="presParOf" srcId="{3AB627E6-1D6B-4CC6-81B8-CF275282660D}" destId="{5BD6FAE4-1C44-4628-8AD4-E5F79D5EAE73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842319-1A1E-4011-90BC-0328308E5248}">
      <dsp:nvSpPr>
        <dsp:cNvPr id="0" name=""/>
        <dsp:cNvSpPr/>
      </dsp:nvSpPr>
      <dsp:spPr>
        <a:xfrm>
          <a:off x="2239863" y="1058837"/>
          <a:ext cx="2454473" cy="24544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>
              <a:latin typeface="+mn-lt"/>
            </a:rPr>
            <a:t>toleran</a:t>
          </a:r>
          <a:r>
            <a:rPr lang="en-US" sz="3300" kern="1200">
              <a:latin typeface="+mn-lt"/>
              <a:cs typeface="Arial"/>
            </a:rPr>
            <a:t>ţ</a:t>
          </a:r>
          <a:r>
            <a:rPr lang="en-US" sz="3300" kern="1200">
              <a:latin typeface="+mn-lt"/>
            </a:rPr>
            <a:t>a</a:t>
          </a:r>
        </a:p>
      </dsp:txBody>
      <dsp:txXfrm>
        <a:off x="2239863" y="1058837"/>
        <a:ext cx="2454473" cy="2454473"/>
      </dsp:txXfrm>
    </dsp:sp>
    <dsp:sp modelId="{EB494965-7624-468F-8BDB-C91B5C382D81}">
      <dsp:nvSpPr>
        <dsp:cNvPr id="0" name=""/>
        <dsp:cNvSpPr/>
      </dsp:nvSpPr>
      <dsp:spPr>
        <a:xfrm>
          <a:off x="2853481" y="75726"/>
          <a:ext cx="1227236" cy="1227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permisiune</a:t>
          </a:r>
        </a:p>
      </dsp:txBody>
      <dsp:txXfrm>
        <a:off x="2853481" y="75726"/>
        <a:ext cx="1227236" cy="1227236"/>
      </dsp:txXfrm>
    </dsp:sp>
    <dsp:sp modelId="{380370DD-8FF9-4D38-9266-D9AD87D238C5}">
      <dsp:nvSpPr>
        <dsp:cNvPr id="0" name=""/>
        <dsp:cNvSpPr/>
      </dsp:nvSpPr>
      <dsp:spPr>
        <a:xfrm>
          <a:off x="4372061" y="1179039"/>
          <a:ext cx="1227236" cy="1227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latin typeface="+mn-lt"/>
              <a:cs typeface="Arial"/>
            </a:rPr>
            <a:t>ȋ</a:t>
          </a:r>
          <a:r>
            <a:rPr lang="en-US" sz="1300" kern="1200">
              <a:latin typeface="+mn-lt"/>
            </a:rPr>
            <a:t>ng</a:t>
          </a:r>
          <a:r>
            <a:rPr lang="vi-VN" sz="1300" kern="1200">
              <a:latin typeface="+mn-lt"/>
              <a:cs typeface="Calibri"/>
            </a:rPr>
            <a:t>ă</a:t>
          </a:r>
          <a:r>
            <a:rPr lang="en-US" sz="1300" kern="1200">
              <a:latin typeface="+mn-lt"/>
            </a:rPr>
            <a:t>duin</a:t>
          </a:r>
          <a:r>
            <a:rPr lang="en-US" sz="1300" kern="1200">
              <a:latin typeface="+mn-lt"/>
              <a:cs typeface="Arial"/>
            </a:rPr>
            <a:t>ţ</a:t>
          </a:r>
          <a:r>
            <a:rPr lang="vi-VN" sz="1300" kern="1200">
              <a:latin typeface="+mn-lt"/>
              <a:cs typeface="Arial"/>
            </a:rPr>
            <a:t>ă</a:t>
          </a:r>
          <a:endParaRPr lang="en-US" sz="1300" kern="1200">
            <a:latin typeface="+mn-lt"/>
          </a:endParaRPr>
        </a:p>
      </dsp:txBody>
      <dsp:txXfrm>
        <a:off x="4372061" y="1179039"/>
        <a:ext cx="1227236" cy="1227236"/>
      </dsp:txXfrm>
    </dsp:sp>
    <dsp:sp modelId="{5E91D4CC-5479-4189-B6B4-BED15CCB8F28}">
      <dsp:nvSpPr>
        <dsp:cNvPr id="0" name=""/>
        <dsp:cNvSpPr/>
      </dsp:nvSpPr>
      <dsp:spPr>
        <a:xfrm>
          <a:off x="3792015" y="2964236"/>
          <a:ext cx="1227236" cy="1227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trecere cu vederea</a:t>
          </a:r>
        </a:p>
      </dsp:txBody>
      <dsp:txXfrm>
        <a:off x="3792015" y="2964236"/>
        <a:ext cx="1227236" cy="1227236"/>
      </dsp:txXfrm>
    </dsp:sp>
    <dsp:sp modelId="{FAEE49B0-E4CF-4497-BC4B-16606173706D}">
      <dsp:nvSpPr>
        <dsp:cNvPr id="0" name=""/>
        <dsp:cNvSpPr/>
      </dsp:nvSpPr>
      <dsp:spPr>
        <a:xfrm>
          <a:off x="1914947" y="2964236"/>
          <a:ext cx="1227236" cy="1227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latin typeface="+mn-lt"/>
            </a:rPr>
            <a:t>indulgen</a:t>
          </a:r>
          <a:r>
            <a:rPr lang="en-US" sz="1300" kern="1200">
              <a:latin typeface="+mn-lt"/>
              <a:cs typeface="Arial"/>
            </a:rPr>
            <a:t>ţ</a:t>
          </a:r>
          <a:r>
            <a:rPr lang="vi-VN" sz="1300" kern="1200">
              <a:latin typeface="+mn-lt"/>
              <a:cs typeface="Arial"/>
            </a:rPr>
            <a:t>ă</a:t>
          </a:r>
          <a:endParaRPr lang="en-US" sz="1300" kern="1200">
            <a:latin typeface="+mn-lt"/>
          </a:endParaRPr>
        </a:p>
      </dsp:txBody>
      <dsp:txXfrm>
        <a:off x="1914947" y="2964236"/>
        <a:ext cx="1227236" cy="1227236"/>
      </dsp:txXfrm>
    </dsp:sp>
    <dsp:sp modelId="{87606424-9B56-4637-91E8-F0594D19D751}">
      <dsp:nvSpPr>
        <dsp:cNvPr id="0" name=""/>
        <dsp:cNvSpPr/>
      </dsp:nvSpPr>
      <dsp:spPr>
        <a:xfrm>
          <a:off x="1334901" y="1179039"/>
          <a:ext cx="1227236" cy="12272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latin typeface="+mn-lt"/>
            </a:rPr>
            <a:t>abatere de la norm</a:t>
          </a:r>
          <a:r>
            <a:rPr lang="vi-VN" sz="1300" kern="1200">
              <a:latin typeface="+mn-lt"/>
              <a:cs typeface="Calibri"/>
            </a:rPr>
            <a:t>ă</a:t>
          </a:r>
          <a:r>
            <a:rPr lang="en-US" sz="1300" kern="1200">
              <a:latin typeface="+mn-lt"/>
            </a:rPr>
            <a:t> </a:t>
          </a:r>
          <a:r>
            <a:rPr lang="en-US" sz="1300" kern="1200"/>
            <a:t>+/-</a:t>
          </a:r>
        </a:p>
      </dsp:txBody>
      <dsp:txXfrm>
        <a:off x="1334901" y="1179039"/>
        <a:ext cx="1227236" cy="12272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BADD1-5963-4625-AC03-7E6DA6FE261E}">
      <dsp:nvSpPr>
        <dsp:cNvPr id="0" name=""/>
        <dsp:cNvSpPr/>
      </dsp:nvSpPr>
      <dsp:spPr>
        <a:xfrm>
          <a:off x="3584" y="0"/>
          <a:ext cx="3448496" cy="4419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respectăm</a:t>
          </a:r>
          <a:r>
            <a:rPr lang="en-US" sz="2400" kern="1200" dirty="0" smtClean="0"/>
            <a:t> </a:t>
          </a:r>
          <a:endParaRPr lang="en-US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ceea</a:t>
          </a:r>
          <a:r>
            <a:rPr lang="en-US" sz="1100" kern="1200" dirty="0"/>
            <a:t> </a:t>
          </a:r>
          <a:r>
            <a:rPr lang="en-US" sz="1100" kern="1200" dirty="0" err="1"/>
            <a:t>ce</a:t>
          </a:r>
          <a:r>
            <a:rPr lang="en-US" sz="1100" kern="1200" dirty="0"/>
            <a:t> ne </a:t>
          </a:r>
          <a:r>
            <a:rPr lang="en-US" sz="1100" kern="1200" dirty="0" err="1"/>
            <a:t>deosebeşte</a:t>
          </a:r>
          <a:r>
            <a:rPr lang="en-US" sz="1100" kern="1200" dirty="0"/>
            <a:t> de </a:t>
          </a:r>
          <a:r>
            <a:rPr lang="en-US" sz="1100" kern="1200" dirty="0" err="1"/>
            <a:t>ceilalţi</a:t>
          </a:r>
          <a:r>
            <a:rPr lang="en-US" sz="1100" kern="1200" dirty="0"/>
            <a:t>: </a:t>
          </a:r>
        </a:p>
      </dsp:txBody>
      <dsp:txXfrm>
        <a:off x="3584" y="0"/>
        <a:ext cx="3448496" cy="1325880"/>
      </dsp:txXfrm>
    </dsp:sp>
    <dsp:sp modelId="{0992223D-DB66-42FC-B531-B4BD62038862}">
      <dsp:nvSpPr>
        <dsp:cNvPr id="0" name=""/>
        <dsp:cNvSpPr/>
      </dsp:nvSpPr>
      <dsp:spPr>
        <a:xfrm>
          <a:off x="352765" y="1326594"/>
          <a:ext cx="2750134" cy="390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etnia</a:t>
          </a:r>
        </a:p>
      </dsp:txBody>
      <dsp:txXfrm>
        <a:off x="352765" y="1326594"/>
        <a:ext cx="2750134" cy="390141"/>
      </dsp:txXfrm>
    </dsp:sp>
    <dsp:sp modelId="{D8A62D75-329C-4C08-A342-332CBFF9873B}">
      <dsp:nvSpPr>
        <dsp:cNvPr id="0" name=""/>
        <dsp:cNvSpPr/>
      </dsp:nvSpPr>
      <dsp:spPr>
        <a:xfrm>
          <a:off x="348434" y="1771872"/>
          <a:ext cx="2758797" cy="35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rasa</a:t>
          </a:r>
        </a:p>
      </dsp:txBody>
      <dsp:txXfrm>
        <a:off x="348434" y="1771872"/>
        <a:ext cx="2758797" cy="358391"/>
      </dsp:txXfrm>
    </dsp:sp>
    <dsp:sp modelId="{D0A3DB7E-A54E-4E2C-82C0-DDEA21BB4BBA}">
      <dsp:nvSpPr>
        <dsp:cNvPr id="0" name=""/>
        <dsp:cNvSpPr/>
      </dsp:nvSpPr>
      <dsp:spPr>
        <a:xfrm>
          <a:off x="348434" y="2185401"/>
          <a:ext cx="2758797" cy="35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religia</a:t>
          </a:r>
        </a:p>
      </dsp:txBody>
      <dsp:txXfrm>
        <a:off x="348434" y="2185401"/>
        <a:ext cx="2758797" cy="358391"/>
      </dsp:txXfrm>
    </dsp:sp>
    <dsp:sp modelId="{083A0786-662A-4A01-BE9B-A726F5312D87}">
      <dsp:nvSpPr>
        <dsp:cNvPr id="0" name=""/>
        <dsp:cNvSpPr/>
      </dsp:nvSpPr>
      <dsp:spPr>
        <a:xfrm>
          <a:off x="348434" y="2598929"/>
          <a:ext cx="2758797" cy="35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orientarea sexuală</a:t>
          </a:r>
        </a:p>
      </dsp:txBody>
      <dsp:txXfrm>
        <a:off x="348434" y="2598929"/>
        <a:ext cx="2758797" cy="358391"/>
      </dsp:txXfrm>
    </dsp:sp>
    <dsp:sp modelId="{32709C3B-CEDF-4B61-8C39-2AF31BABC8E3}">
      <dsp:nvSpPr>
        <dsp:cNvPr id="0" name=""/>
        <dsp:cNvSpPr/>
      </dsp:nvSpPr>
      <dsp:spPr>
        <a:xfrm>
          <a:off x="348434" y="3012457"/>
          <a:ext cx="2758797" cy="35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orientarea politică</a:t>
          </a:r>
        </a:p>
      </dsp:txBody>
      <dsp:txXfrm>
        <a:off x="348434" y="3012457"/>
        <a:ext cx="2758797" cy="358391"/>
      </dsp:txXfrm>
    </dsp:sp>
    <dsp:sp modelId="{4F9BBEBC-7709-4C81-A786-D38CF693708E}">
      <dsp:nvSpPr>
        <dsp:cNvPr id="0" name=""/>
        <dsp:cNvSpPr/>
      </dsp:nvSpPr>
      <dsp:spPr>
        <a:xfrm>
          <a:off x="348434" y="3425985"/>
          <a:ext cx="2758797" cy="35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starea de s</a:t>
          </a:r>
          <a:r>
            <a:rPr lang="vi-VN" sz="900" kern="1200">
              <a:latin typeface="Calibri"/>
              <a:cs typeface="Calibri"/>
            </a:rPr>
            <a:t>ă</a:t>
          </a:r>
          <a:r>
            <a:rPr lang="en-US" sz="900" kern="1200">
              <a:latin typeface="Calibri"/>
              <a:cs typeface="Calibri"/>
            </a:rPr>
            <a:t>n</a:t>
          </a:r>
          <a:r>
            <a:rPr lang="vi-VN" sz="900" kern="1200">
              <a:latin typeface="Calibri"/>
              <a:cs typeface="Calibri"/>
            </a:rPr>
            <a:t>ă</a:t>
          </a:r>
          <a:r>
            <a:rPr lang="en-US" sz="900" kern="1200">
              <a:latin typeface="Calibri"/>
              <a:cs typeface="Calibri"/>
            </a:rPr>
            <a:t>tate</a:t>
          </a:r>
          <a:r>
            <a:rPr lang="en-US" sz="900" kern="1200"/>
            <a:t> </a:t>
          </a:r>
        </a:p>
      </dsp:txBody>
      <dsp:txXfrm>
        <a:off x="348434" y="3425985"/>
        <a:ext cx="2758797" cy="358391"/>
      </dsp:txXfrm>
    </dsp:sp>
    <dsp:sp modelId="{66B749C1-54A6-4187-A657-CA9841C82550}">
      <dsp:nvSpPr>
        <dsp:cNvPr id="0" name=""/>
        <dsp:cNvSpPr/>
      </dsp:nvSpPr>
      <dsp:spPr>
        <a:xfrm>
          <a:off x="348434" y="3839514"/>
          <a:ext cx="2758797" cy="35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v</a:t>
          </a:r>
          <a:r>
            <a:rPr lang="en-US" sz="900" kern="1200">
              <a:latin typeface="Times New Roman"/>
              <a:cs typeface="Times New Roman"/>
            </a:rPr>
            <a:t>ȃrsta</a:t>
          </a:r>
          <a:endParaRPr lang="en-US" sz="900" kern="1200"/>
        </a:p>
      </dsp:txBody>
      <dsp:txXfrm>
        <a:off x="348434" y="3839514"/>
        <a:ext cx="2758797" cy="358391"/>
      </dsp:txXfrm>
    </dsp:sp>
    <dsp:sp modelId="{D0F61CC0-2FE7-4295-9A0E-B0AD12D5D087}">
      <dsp:nvSpPr>
        <dsp:cNvPr id="0" name=""/>
        <dsp:cNvSpPr/>
      </dsp:nvSpPr>
      <dsp:spPr>
        <a:xfrm>
          <a:off x="3710718" y="0"/>
          <a:ext cx="3448496" cy="4419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nu tolerăm</a:t>
          </a:r>
        </a:p>
      </dsp:txBody>
      <dsp:txXfrm>
        <a:off x="3710718" y="0"/>
        <a:ext cx="3448496" cy="1325880"/>
      </dsp:txXfrm>
    </dsp:sp>
    <dsp:sp modelId="{45A70D3A-E9F4-4D34-A665-A8286A03B9BD}">
      <dsp:nvSpPr>
        <dsp:cNvPr id="0" name=""/>
        <dsp:cNvSpPr/>
      </dsp:nvSpPr>
      <dsp:spPr>
        <a:xfrm>
          <a:off x="4055568" y="1326716"/>
          <a:ext cx="2758797" cy="51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minciuna</a:t>
          </a:r>
        </a:p>
      </dsp:txBody>
      <dsp:txXfrm>
        <a:off x="4055568" y="1326716"/>
        <a:ext cx="2758797" cy="511286"/>
      </dsp:txXfrm>
    </dsp:sp>
    <dsp:sp modelId="{7BE71A06-A702-45F3-90F5-7A37354BB66D}">
      <dsp:nvSpPr>
        <dsp:cNvPr id="0" name=""/>
        <dsp:cNvSpPr/>
      </dsp:nvSpPr>
      <dsp:spPr>
        <a:xfrm>
          <a:off x="4055568" y="1916661"/>
          <a:ext cx="2758797" cy="51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lipsa de respect</a:t>
          </a:r>
        </a:p>
      </dsp:txBody>
      <dsp:txXfrm>
        <a:off x="4055568" y="1916661"/>
        <a:ext cx="2758797" cy="511286"/>
      </dsp:txXfrm>
    </dsp:sp>
    <dsp:sp modelId="{4160F321-551B-4397-BCD1-3D288AC61765}">
      <dsp:nvSpPr>
        <dsp:cNvPr id="0" name=""/>
        <dsp:cNvSpPr/>
      </dsp:nvSpPr>
      <dsp:spPr>
        <a:xfrm>
          <a:off x="4055568" y="2506606"/>
          <a:ext cx="2758797" cy="51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abuzul</a:t>
          </a:r>
        </a:p>
      </dsp:txBody>
      <dsp:txXfrm>
        <a:off x="4055568" y="2506606"/>
        <a:ext cx="2758797" cy="511286"/>
      </dsp:txXfrm>
    </dsp:sp>
    <dsp:sp modelId="{F40A6899-252A-4970-BEF4-01C93E355704}">
      <dsp:nvSpPr>
        <dsp:cNvPr id="0" name=""/>
        <dsp:cNvSpPr/>
      </dsp:nvSpPr>
      <dsp:spPr>
        <a:xfrm>
          <a:off x="4055568" y="3096552"/>
          <a:ext cx="2758797" cy="51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hoţia</a:t>
          </a:r>
        </a:p>
      </dsp:txBody>
      <dsp:txXfrm>
        <a:off x="4055568" y="3096552"/>
        <a:ext cx="2758797" cy="511286"/>
      </dsp:txXfrm>
    </dsp:sp>
    <dsp:sp modelId="{5BD6FAE4-1C44-4628-8AD4-E5F79D5EAE73}">
      <dsp:nvSpPr>
        <dsp:cNvPr id="0" name=""/>
        <dsp:cNvSpPr/>
      </dsp:nvSpPr>
      <dsp:spPr>
        <a:xfrm>
          <a:off x="4055568" y="3686497"/>
          <a:ext cx="2758797" cy="511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violenţa</a:t>
          </a:r>
          <a:endParaRPr lang="en-US" sz="900" kern="1200" dirty="0"/>
        </a:p>
      </dsp:txBody>
      <dsp:txXfrm>
        <a:off x="4055568" y="3686497"/>
        <a:ext cx="2758797" cy="511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cu un colţ tăiat şi rotunjit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unghi drep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10" name="Formă liberă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ă liberă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ă liberă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9C8EF8-6328-4037-8F6C-18149DAEA3B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1B61D7-AB84-4DA6-A178-4B71D06CA15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upar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ă liberă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ă liberă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Mic</a:t>
            </a:r>
            <a:r>
              <a:rPr lang="en-US" dirty="0"/>
              <a:t> cu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 smtClean="0"/>
              <a:t>mici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/>
              <a:t>mare cu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!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Despre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toleranţ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ş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intoleran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ţă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-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tăText 3"/>
          <p:cNvSpPr txBox="1"/>
          <p:nvPr/>
        </p:nvSpPr>
        <p:spPr>
          <a:xfrm>
            <a:off x="4267200" y="5486400"/>
            <a:ext cx="4730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Rafail</a:t>
            </a:r>
            <a:r>
              <a:rPr lang="vi-VN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Camelia</a:t>
            </a:r>
            <a:endParaRPr lang="en-US" dirty="0" smtClean="0"/>
          </a:p>
          <a:p>
            <a:r>
              <a:rPr lang="en-US" dirty="0" err="1" smtClean="0"/>
              <a:t>Colegiul</a:t>
            </a:r>
            <a:r>
              <a:rPr lang="en-US" dirty="0" smtClean="0"/>
              <a:t> </a:t>
            </a:r>
            <a:r>
              <a:rPr lang="en-US" dirty="0" err="1" smtClean="0"/>
              <a:t>Naţional</a:t>
            </a:r>
            <a:r>
              <a:rPr lang="en-US" dirty="0" smtClean="0"/>
              <a:t> “</a:t>
            </a:r>
            <a:r>
              <a:rPr lang="en-US" dirty="0" err="1" smtClean="0"/>
              <a:t>Dimitrie</a:t>
            </a:r>
            <a:r>
              <a:rPr lang="en-US" dirty="0" smtClean="0"/>
              <a:t> </a:t>
            </a:r>
            <a:r>
              <a:rPr lang="en-US" dirty="0" err="1" smtClean="0"/>
              <a:t>Cantemir</a:t>
            </a:r>
            <a:r>
              <a:rPr lang="en-US" dirty="0" smtClean="0"/>
              <a:t>” </a:t>
            </a:r>
            <a:r>
              <a:rPr lang="en-US" dirty="0" err="1" smtClean="0"/>
              <a:t>Oneşti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tăText 2"/>
          <p:cNvSpPr txBox="1"/>
          <p:nvPr/>
        </p:nvSpPr>
        <p:spPr>
          <a:xfrm>
            <a:off x="304800" y="9906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Scop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s-ES" dirty="0" smtClean="0"/>
              <a:t>Dezvoltarea </a:t>
            </a:r>
            <a:r>
              <a:rPr lang="es-ES" dirty="0"/>
              <a:t>abilităţilor de interrelaţionare în contexte variate,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dezvoltării</a:t>
            </a:r>
            <a:r>
              <a:rPr lang="en-US" dirty="0"/>
              <a:t> </a:t>
            </a:r>
            <a:r>
              <a:rPr lang="en-US" dirty="0" err="1" smtClean="0"/>
              <a:t>personale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s-ES" b="1" dirty="0"/>
              <a:t>Competenţe </a:t>
            </a:r>
            <a:r>
              <a:rPr lang="es-ES" b="1" dirty="0" smtClean="0"/>
              <a:t>specifice:</a:t>
            </a:r>
            <a:endParaRPr lang="en-US" b="1" dirty="0"/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 să </a:t>
            </a:r>
            <a:r>
              <a:rPr lang="es-ES" dirty="0"/>
              <a:t>explice importanţa </a:t>
            </a:r>
            <a:r>
              <a:rPr lang="it-IT" dirty="0"/>
              <a:t>responsabilităţii individuale şi sociale, în diferite </a:t>
            </a:r>
            <a:r>
              <a:rPr lang="it-IT" dirty="0" smtClean="0"/>
              <a:t>contexte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s-ES" dirty="0" smtClean="0"/>
              <a:t>să </a:t>
            </a:r>
            <a:r>
              <a:rPr lang="es-ES" dirty="0"/>
              <a:t>analizeze influenţa stereotipurilor şi a prejudecăţilor asupra comunicării interpersonale </a:t>
            </a:r>
            <a:endParaRPr lang="es-ES" dirty="0" smtClean="0"/>
          </a:p>
          <a:p>
            <a:pPr lvl="0"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dirty="0" smtClean="0"/>
              <a:t>s</a:t>
            </a:r>
            <a:r>
              <a:rPr lang="vi-VN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manifeste</a:t>
            </a:r>
            <a:r>
              <a:rPr lang="en-US" dirty="0" smtClean="0"/>
              <a:t> </a:t>
            </a:r>
            <a:r>
              <a:rPr lang="en-US" dirty="0" err="1" smtClean="0"/>
              <a:t>iniţiativ</a:t>
            </a:r>
            <a:r>
              <a:rPr lang="vi-VN" dirty="0" smtClean="0"/>
              <a:t>ă</a:t>
            </a:r>
            <a:r>
              <a:rPr lang="en-US" dirty="0" smtClean="0"/>
              <a:t> </a:t>
            </a:r>
            <a:r>
              <a:rPr lang="vi-VN" dirty="0" smtClean="0">
                <a:latin typeface="Constantia" pitchFamily="18" charset="0"/>
                <a:cs typeface="Arial"/>
              </a:rPr>
              <a:t>ȋ</a:t>
            </a:r>
            <a:r>
              <a:rPr lang="en-US" dirty="0" smtClean="0">
                <a:latin typeface="Constantia" pitchFamily="18" charset="0"/>
                <a:cs typeface="Arial"/>
              </a:rPr>
              <a:t>n </a:t>
            </a:r>
            <a:r>
              <a:rPr lang="en-US" dirty="0" err="1" smtClean="0">
                <a:latin typeface="Constantia" pitchFamily="18" charset="0"/>
                <a:cs typeface="Arial"/>
              </a:rPr>
              <a:t>combaterea</a:t>
            </a:r>
            <a:r>
              <a:rPr lang="en-US" dirty="0" smtClean="0">
                <a:latin typeface="Constantia" pitchFamily="18" charset="0"/>
                <a:cs typeface="Arial"/>
              </a:rPr>
              <a:t> </a:t>
            </a:r>
            <a:r>
              <a:rPr lang="en-US" dirty="0" err="1" smtClean="0">
                <a:latin typeface="Constantia" pitchFamily="18" charset="0"/>
                <a:cs typeface="Arial"/>
              </a:rPr>
              <a:t>comportamentelor</a:t>
            </a:r>
            <a:r>
              <a:rPr lang="en-US" dirty="0" smtClean="0">
                <a:latin typeface="Constantia" pitchFamily="18" charset="0"/>
                <a:cs typeface="Arial"/>
              </a:rPr>
              <a:t> </a:t>
            </a:r>
            <a:r>
              <a:rPr lang="en-US" dirty="0" err="1" smtClean="0">
                <a:latin typeface="Constantia" pitchFamily="18" charset="0"/>
                <a:cs typeface="Arial"/>
              </a:rPr>
              <a:t>neadecvate</a:t>
            </a:r>
            <a:endParaRPr lang="en-US" dirty="0">
              <a:latin typeface="Constantia" pitchFamily="18" charset="0"/>
            </a:endParaRPr>
          </a:p>
          <a:p>
            <a:r>
              <a:rPr lang="en-US" dirty="0"/>
              <a:t> </a:t>
            </a:r>
          </a:p>
          <a:p>
            <a:r>
              <a:rPr lang="es-ES" b="1" dirty="0" smtClean="0"/>
              <a:t>Competenţe derivate</a:t>
            </a:r>
            <a:r>
              <a:rPr lang="en-US" b="1" dirty="0" smtClean="0"/>
              <a:t>: </a:t>
            </a:r>
            <a:endParaRPr lang="en-US" b="1" dirty="0"/>
          </a:p>
          <a:p>
            <a:r>
              <a:rPr lang="en-US" dirty="0"/>
              <a:t> 	La </a:t>
            </a:r>
            <a:r>
              <a:rPr lang="en-US" dirty="0" err="1"/>
              <a:t>sfârşitul</a:t>
            </a:r>
            <a:r>
              <a:rPr lang="en-US" dirty="0"/>
              <a:t> </a:t>
            </a:r>
            <a:r>
              <a:rPr lang="en-US" dirty="0" err="1"/>
              <a:t>activităţii</a:t>
            </a:r>
            <a:r>
              <a:rPr lang="en-US" dirty="0"/>
              <a:t>, 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fi</a:t>
            </a:r>
            <a:r>
              <a:rPr lang="en-US" dirty="0"/>
              <a:t> </a:t>
            </a:r>
            <a:r>
              <a:rPr lang="en-US" dirty="0" err="1" smtClean="0"/>
              <a:t>capabili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O1-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definească</a:t>
            </a:r>
            <a:r>
              <a:rPr lang="en-US" dirty="0"/>
              <a:t> </a:t>
            </a:r>
            <a:r>
              <a:rPr lang="en-US" dirty="0" err="1"/>
              <a:t>termenul</a:t>
            </a:r>
            <a:r>
              <a:rPr lang="en-US" dirty="0"/>
              <a:t> de “</a:t>
            </a:r>
            <a:r>
              <a:rPr lang="en-US" dirty="0" err="1"/>
              <a:t>toleranţă</a:t>
            </a:r>
            <a:r>
              <a:rPr lang="en-US" dirty="0"/>
              <a:t>”; </a:t>
            </a:r>
          </a:p>
          <a:p>
            <a:r>
              <a:rPr lang="en-US" dirty="0"/>
              <a:t>O2-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identifice</a:t>
            </a:r>
            <a:r>
              <a:rPr lang="en-US" dirty="0"/>
              <a:t> </a:t>
            </a:r>
            <a:r>
              <a:rPr lang="en-US" dirty="0" err="1"/>
              <a:t>cauzele</a:t>
            </a:r>
            <a:r>
              <a:rPr lang="en-US" dirty="0"/>
              <a:t> care </a:t>
            </a:r>
            <a:r>
              <a:rPr lang="en-US" dirty="0" err="1"/>
              <a:t>determină</a:t>
            </a:r>
            <a:r>
              <a:rPr lang="en-US" dirty="0"/>
              <a:t> un </a:t>
            </a:r>
            <a:r>
              <a:rPr lang="en-US" dirty="0" err="1"/>
              <a:t>comportament</a:t>
            </a:r>
            <a:r>
              <a:rPr lang="en-US" dirty="0"/>
              <a:t> intolerant; </a:t>
            </a:r>
          </a:p>
          <a:p>
            <a:r>
              <a:rPr lang="en-US" dirty="0"/>
              <a:t>O3-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 smtClean="0"/>
              <a:t>exemplifice</a:t>
            </a:r>
            <a:r>
              <a:rPr lang="en-US" dirty="0" smtClean="0"/>
              <a:t> </a:t>
            </a:r>
            <a:r>
              <a:rPr lang="en-US" dirty="0" err="1"/>
              <a:t>situaţii</a:t>
            </a:r>
            <a:r>
              <a:rPr lang="en-US" dirty="0"/>
              <a:t> de </a:t>
            </a:r>
            <a:r>
              <a:rPr lang="en-US" dirty="0" err="1"/>
              <a:t>toleranţă</a:t>
            </a:r>
            <a:r>
              <a:rPr lang="en-US" dirty="0"/>
              <a:t>/</a:t>
            </a:r>
            <a:r>
              <a:rPr lang="en-US" dirty="0" err="1"/>
              <a:t>intoleranţă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angrenajul</a:t>
            </a:r>
            <a:r>
              <a:rPr lang="en-US" dirty="0"/>
              <a:t> </a:t>
            </a:r>
            <a:r>
              <a:rPr lang="en-US" dirty="0" err="1"/>
              <a:t>relaţiilor</a:t>
            </a:r>
            <a:r>
              <a:rPr lang="en-US" dirty="0"/>
              <a:t> </a:t>
            </a:r>
            <a:r>
              <a:rPr lang="en-US" dirty="0" err="1"/>
              <a:t>interpersonale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familie</a:t>
            </a:r>
            <a:r>
              <a:rPr lang="en-US" dirty="0"/>
              <a:t>, </a:t>
            </a:r>
            <a:r>
              <a:rPr lang="en-US" dirty="0" err="1"/>
              <a:t>clasă</a:t>
            </a:r>
            <a:r>
              <a:rPr lang="en-US" dirty="0"/>
              <a:t>, </a:t>
            </a:r>
            <a:r>
              <a:rPr lang="en-US" dirty="0" err="1"/>
              <a:t>societate</a:t>
            </a:r>
            <a:r>
              <a:rPr lang="en-US" dirty="0"/>
              <a:t>; </a:t>
            </a:r>
          </a:p>
          <a:p>
            <a:r>
              <a:rPr lang="en-US" dirty="0"/>
              <a:t>O4-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identifice</a:t>
            </a:r>
            <a:r>
              <a:rPr lang="en-US" dirty="0"/>
              <a:t> </a:t>
            </a:r>
            <a:r>
              <a:rPr lang="en-US" dirty="0" err="1"/>
              <a:t>consecinţele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 ale </a:t>
            </a:r>
            <a:r>
              <a:rPr lang="en-US" dirty="0" err="1"/>
              <a:t>intoleranţei</a:t>
            </a:r>
            <a:r>
              <a:rPr lang="en-US" dirty="0"/>
              <a:t>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tăText 2"/>
          <p:cNvSpPr txBox="1"/>
          <p:nvPr/>
        </p:nvSpPr>
        <p:spPr>
          <a:xfrm>
            <a:off x="228601" y="16764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Strategii</a:t>
            </a:r>
            <a:r>
              <a:rPr lang="en-US" b="1" dirty="0"/>
              <a:t> de </a:t>
            </a:r>
            <a:r>
              <a:rPr lang="en-US" b="1" dirty="0" err="1"/>
              <a:t>realizare</a:t>
            </a:r>
            <a:r>
              <a:rPr lang="en-US" b="1" dirty="0"/>
              <a:t>: </a:t>
            </a:r>
          </a:p>
          <a:p>
            <a:r>
              <a:rPr lang="en-US" dirty="0"/>
              <a:t>a) </a:t>
            </a:r>
            <a:r>
              <a:rPr lang="en-US" dirty="0" err="1"/>
              <a:t>Forme</a:t>
            </a:r>
            <a:r>
              <a:rPr lang="en-US" dirty="0"/>
              <a:t> de </a:t>
            </a:r>
            <a:r>
              <a:rPr lang="en-US" dirty="0" err="1"/>
              <a:t>organizare</a:t>
            </a:r>
            <a:r>
              <a:rPr lang="en-US" dirty="0"/>
              <a:t>: frontal, individual,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b)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procedee</a:t>
            </a:r>
            <a:r>
              <a:rPr lang="en-US" dirty="0"/>
              <a:t>: </a:t>
            </a:r>
            <a:r>
              <a:rPr lang="en-US" dirty="0" err="1" smtClean="0"/>
              <a:t>brainstormingul</a:t>
            </a:r>
            <a:r>
              <a:rPr lang="en-US" dirty="0"/>
              <a:t>, </a:t>
            </a:r>
            <a:r>
              <a:rPr lang="en-US" dirty="0" err="1"/>
              <a:t>studiul</a:t>
            </a:r>
            <a:r>
              <a:rPr lang="en-US" dirty="0"/>
              <a:t> de </a:t>
            </a:r>
            <a:r>
              <a:rPr lang="en-US" dirty="0" err="1"/>
              <a:t>caz</a:t>
            </a:r>
            <a:r>
              <a:rPr lang="en-US" dirty="0"/>
              <a:t>, </a:t>
            </a:r>
            <a:r>
              <a:rPr lang="en-US" dirty="0" err="1"/>
              <a:t>problematizarea</a:t>
            </a:r>
            <a:r>
              <a:rPr lang="en-US" dirty="0"/>
              <a:t>, </a:t>
            </a:r>
            <a:r>
              <a:rPr lang="en-US" dirty="0" err="1"/>
              <a:t>jocul</a:t>
            </a:r>
            <a:r>
              <a:rPr lang="en-US" dirty="0"/>
              <a:t> de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conversaţia</a:t>
            </a:r>
            <a:r>
              <a:rPr lang="en-US" dirty="0" smtClean="0"/>
              <a:t>, </a:t>
            </a:r>
            <a:r>
              <a:rPr lang="en-US" dirty="0" err="1" smtClean="0"/>
              <a:t>dezbaterea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c)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: </a:t>
            </a:r>
            <a:r>
              <a:rPr lang="en-US" dirty="0" err="1" smtClean="0"/>
              <a:t>fişe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lucru</a:t>
            </a:r>
            <a:r>
              <a:rPr lang="en-US" dirty="0" smtClean="0"/>
              <a:t> / calculator/</a:t>
            </a:r>
            <a:r>
              <a:rPr lang="en-US" dirty="0" err="1" smtClean="0"/>
              <a:t>telefon</a:t>
            </a:r>
            <a:r>
              <a:rPr lang="en-US" dirty="0" smtClean="0"/>
              <a:t> (menti.com, </a:t>
            </a:r>
            <a:r>
              <a:rPr lang="en-US" dirty="0" err="1" smtClean="0"/>
              <a:t>instrumente</a:t>
            </a:r>
            <a:r>
              <a:rPr lang="en-US" dirty="0" smtClean="0"/>
              <a:t> classroom), flipchart / </a:t>
            </a:r>
            <a:r>
              <a:rPr lang="en-US" dirty="0" err="1" smtClean="0"/>
              <a:t>tabl</a:t>
            </a:r>
            <a:r>
              <a:rPr lang="vi-VN" dirty="0" smtClean="0"/>
              <a:t>ă</a:t>
            </a:r>
            <a:r>
              <a:rPr lang="en-US" dirty="0" smtClean="0"/>
              <a:t>, </a:t>
            </a:r>
            <a:r>
              <a:rPr lang="en-US" dirty="0" err="1" smtClean="0"/>
              <a:t>chestionar</a:t>
            </a:r>
            <a:r>
              <a:rPr lang="en-US" dirty="0" smtClean="0"/>
              <a:t> feed-back 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Evaluare</a:t>
            </a:r>
            <a:r>
              <a:rPr lang="en-US" dirty="0" smtClean="0"/>
              <a:t>: </a:t>
            </a:r>
            <a:r>
              <a:rPr lang="en-US" dirty="0" err="1" smtClean="0"/>
              <a:t>observaţia</a:t>
            </a:r>
            <a:r>
              <a:rPr lang="en-US" dirty="0" smtClean="0"/>
              <a:t> </a:t>
            </a:r>
            <a:r>
              <a:rPr lang="en-US" dirty="0" err="1" smtClean="0"/>
              <a:t>sistematic</a:t>
            </a:r>
            <a:r>
              <a:rPr lang="vi-VN" dirty="0" smtClean="0"/>
              <a:t>ă</a:t>
            </a:r>
            <a:r>
              <a:rPr lang="en-US" dirty="0" smtClean="0"/>
              <a:t> a </a:t>
            </a:r>
            <a:r>
              <a:rPr lang="en-US" dirty="0" err="1" smtClean="0"/>
              <a:t>elevilor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tăText 2"/>
          <p:cNvSpPr txBox="1"/>
          <p:nvPr/>
        </p:nvSpPr>
        <p:spPr>
          <a:xfrm>
            <a:off x="152400" y="1066800"/>
            <a:ext cx="8686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A1 – Moment </a:t>
            </a:r>
            <a:r>
              <a:rPr lang="en-US" b="1" dirty="0" err="1" smtClean="0"/>
              <a:t>organizatoric</a:t>
            </a:r>
            <a:endParaRPr lang="en-US" b="1" dirty="0" smtClean="0"/>
          </a:p>
          <a:p>
            <a:r>
              <a:rPr lang="en-US" dirty="0" smtClean="0"/>
              <a:t>Se </a:t>
            </a:r>
            <a:r>
              <a:rPr lang="en-US" dirty="0" err="1"/>
              <a:t>consemnează</a:t>
            </a:r>
            <a:r>
              <a:rPr lang="en-US" dirty="0"/>
              <a:t> </a:t>
            </a:r>
            <a:r>
              <a:rPr lang="en-US" dirty="0" err="1"/>
              <a:t>absenţele</a:t>
            </a:r>
            <a:r>
              <a:rPr lang="en-US" dirty="0"/>
              <a:t>, se </a:t>
            </a:r>
            <a:r>
              <a:rPr lang="en-US" dirty="0" err="1"/>
              <a:t>verifică</a:t>
            </a:r>
            <a:r>
              <a:rPr lang="en-US" dirty="0"/>
              <a:t> </a:t>
            </a:r>
            <a:r>
              <a:rPr lang="en-US" dirty="0" err="1"/>
              <a:t>existenţa</a:t>
            </a:r>
            <a:r>
              <a:rPr lang="en-US" dirty="0"/>
              <a:t> </a:t>
            </a:r>
            <a:r>
              <a:rPr lang="en-US" dirty="0" err="1"/>
              <a:t>resurselor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, se </a:t>
            </a:r>
            <a:r>
              <a:rPr lang="en-US" dirty="0" err="1"/>
              <a:t>fac</a:t>
            </a:r>
            <a:r>
              <a:rPr lang="en-US" dirty="0"/>
              <a:t> </a:t>
            </a:r>
            <a:r>
              <a:rPr lang="en-US" dirty="0" err="1"/>
              <a:t>scurte</a:t>
            </a:r>
            <a:r>
              <a:rPr lang="en-US" dirty="0"/>
              <a:t> </a:t>
            </a:r>
            <a:r>
              <a:rPr lang="en-US" dirty="0" err="1"/>
              <a:t>aprecieri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situaţia</a:t>
            </a:r>
            <a:r>
              <a:rPr lang="en-US" dirty="0"/>
              <a:t> </a:t>
            </a:r>
            <a:r>
              <a:rPr lang="en-US" dirty="0" err="1"/>
              <a:t>clasei</a:t>
            </a:r>
            <a:r>
              <a:rPr lang="en-US" dirty="0"/>
              <a:t> (note, </a:t>
            </a:r>
            <a:r>
              <a:rPr lang="en-US" dirty="0" err="1"/>
              <a:t>frecvenţă</a:t>
            </a:r>
            <a:r>
              <a:rPr lang="en-US" dirty="0"/>
              <a:t>, </a:t>
            </a:r>
            <a:r>
              <a:rPr lang="en-US" dirty="0" err="1"/>
              <a:t>ȋndeplinirea</a:t>
            </a:r>
            <a:r>
              <a:rPr lang="en-US" dirty="0"/>
              <a:t> </a:t>
            </a:r>
            <a:r>
              <a:rPr lang="en-US" dirty="0" err="1"/>
              <a:t>sarcinilor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A2 – </a:t>
            </a:r>
            <a:r>
              <a:rPr lang="en-US" b="1" dirty="0" err="1" smtClean="0"/>
              <a:t>Spargerea</a:t>
            </a:r>
            <a:r>
              <a:rPr lang="en-US" b="1" dirty="0" smtClean="0"/>
              <a:t> </a:t>
            </a:r>
            <a:r>
              <a:rPr lang="en-US" b="1" dirty="0" err="1"/>
              <a:t>gheţii</a:t>
            </a:r>
            <a:r>
              <a:rPr lang="en-US" dirty="0"/>
              <a:t> – </a:t>
            </a:r>
            <a:r>
              <a:rPr lang="en-US" dirty="0" err="1"/>
              <a:t>colegii</a:t>
            </a:r>
            <a:r>
              <a:rPr lang="en-US" dirty="0"/>
              <a:t> de </a:t>
            </a:r>
            <a:r>
              <a:rPr lang="en-US" dirty="0" err="1"/>
              <a:t>bancă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un </a:t>
            </a:r>
            <a:r>
              <a:rPr lang="en-US" dirty="0" err="1"/>
              <a:t>desen</a:t>
            </a:r>
            <a:r>
              <a:rPr lang="en-US" dirty="0"/>
              <a:t> (o </a:t>
            </a:r>
            <a:r>
              <a:rPr lang="en-US" dirty="0" err="1"/>
              <a:t>casă</a:t>
            </a:r>
            <a:r>
              <a:rPr lang="en-US" dirty="0"/>
              <a:t>) </a:t>
            </a:r>
            <a:r>
              <a:rPr lang="en-US" dirty="0" err="1"/>
              <a:t>ţinȃnd</a:t>
            </a:r>
            <a:r>
              <a:rPr lang="en-US" dirty="0"/>
              <a:t> </a:t>
            </a:r>
            <a:r>
              <a:rPr lang="en-US" dirty="0" err="1"/>
              <a:t>creionul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sz="1000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A3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b="1" dirty="0" err="1"/>
              <a:t>T</a:t>
            </a:r>
            <a:r>
              <a:rPr lang="en-US" b="1" dirty="0" err="1" smtClean="0"/>
              <a:t>recerea</a:t>
            </a:r>
            <a:r>
              <a:rPr lang="en-US" b="1" dirty="0" smtClean="0"/>
              <a:t> </a:t>
            </a:r>
            <a:r>
              <a:rPr lang="en-US" b="1" dirty="0"/>
              <a:t>la </a:t>
            </a:r>
            <a:r>
              <a:rPr lang="en-US" b="1" dirty="0" err="1"/>
              <a:t>tema</a:t>
            </a:r>
            <a:r>
              <a:rPr lang="en-US" b="1" dirty="0"/>
              <a:t> </a:t>
            </a:r>
            <a:r>
              <a:rPr lang="en-US" b="1" dirty="0" err="1"/>
              <a:t>propusă</a:t>
            </a:r>
            <a:r>
              <a:rPr lang="en-US" b="1" dirty="0"/>
              <a:t> </a:t>
            </a:r>
            <a:r>
              <a:rPr lang="en-US" b="1" dirty="0" smtClean="0"/>
              <a:t>/ </a:t>
            </a:r>
            <a:r>
              <a:rPr lang="en-US" b="1" dirty="0" err="1" smtClean="0"/>
              <a:t>Evocarea</a:t>
            </a:r>
            <a:endParaRPr lang="en-US" dirty="0"/>
          </a:p>
          <a:p>
            <a:r>
              <a:rPr lang="en-US" dirty="0" smtClean="0"/>
              <a:t>	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greu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desenaţi</a:t>
            </a:r>
            <a:r>
              <a:rPr lang="en-US" dirty="0"/>
              <a:t> </a:t>
            </a:r>
            <a:r>
              <a:rPr lang="en-US" dirty="0" err="1"/>
              <a:t>ȋmpreună</a:t>
            </a:r>
            <a:r>
              <a:rPr lang="en-US" dirty="0"/>
              <a:t>? </a:t>
            </a:r>
            <a:r>
              <a:rPr lang="en-US" dirty="0" err="1"/>
              <a:t>Rezultatul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dorit</a:t>
            </a:r>
            <a:r>
              <a:rPr lang="en-US" dirty="0"/>
              <a:t>?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dificultăţi</a:t>
            </a:r>
            <a:r>
              <a:rPr lang="en-US" dirty="0"/>
              <a:t> </a:t>
            </a:r>
            <a:r>
              <a:rPr lang="en-US" dirty="0" err="1"/>
              <a:t>aţi</a:t>
            </a:r>
            <a:r>
              <a:rPr lang="en-US" dirty="0"/>
              <a:t> </a:t>
            </a:r>
            <a:r>
              <a:rPr lang="en-US" dirty="0" err="1"/>
              <a:t>ȋntȃmpinat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	=&gt; </a:t>
            </a:r>
            <a:r>
              <a:rPr lang="en-US" dirty="0"/>
              <a:t>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, de </a:t>
            </a:r>
            <a:r>
              <a:rPr lang="en-US" dirty="0" err="1"/>
              <a:t>negocierea</a:t>
            </a:r>
            <a:r>
              <a:rPr lang="en-US" dirty="0"/>
              <a:t> </a:t>
            </a:r>
            <a:r>
              <a:rPr lang="en-US" dirty="0" err="1"/>
              <a:t>propunerilor</a:t>
            </a:r>
            <a:r>
              <a:rPr lang="en-US" dirty="0"/>
              <a:t>, de </a:t>
            </a:r>
            <a:r>
              <a:rPr lang="en-US" dirty="0" err="1"/>
              <a:t>ȋnţelegere</a:t>
            </a:r>
            <a:r>
              <a:rPr lang="en-US" dirty="0"/>
              <a:t>, </a:t>
            </a:r>
            <a:r>
              <a:rPr lang="en-US" dirty="0" err="1"/>
              <a:t>acceptare</a:t>
            </a:r>
            <a:r>
              <a:rPr lang="en-US" dirty="0"/>
              <a:t> etc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22" name="Picture 2" descr="Cum inveti copilul sa tina corect creionul | Gandurile Adrian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00400"/>
            <a:ext cx="2709333" cy="1524000"/>
          </a:xfrm>
          <a:prstGeom prst="rect">
            <a:avLst/>
          </a:prstGeom>
          <a:noFill/>
        </p:spPr>
      </p:pic>
      <p:sp>
        <p:nvSpPr>
          <p:cNvPr id="33" name="Dreptunghi 32"/>
          <p:cNvSpPr/>
          <p:nvPr/>
        </p:nvSpPr>
        <p:spPr>
          <a:xfrm>
            <a:off x="3733800" y="3352800"/>
            <a:ext cx="5105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https://adrianaternar.wordpress.com/category/cum-inveti-copilul-sa-tina-corect-creionul/</a:t>
            </a:r>
            <a:endParaRPr 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533400" y="533400"/>
            <a:ext cx="6878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 smtClean="0"/>
              <a:t>A4 – </a:t>
            </a:r>
            <a:r>
              <a:rPr lang="en-US" b="1" dirty="0" err="1" smtClean="0"/>
              <a:t>Realizarea</a:t>
            </a:r>
            <a:r>
              <a:rPr lang="en-US" b="1" dirty="0" smtClean="0"/>
              <a:t> </a:t>
            </a:r>
            <a:r>
              <a:rPr lang="en-US" b="1" dirty="0" err="1" smtClean="0"/>
              <a:t>sensului</a:t>
            </a:r>
            <a:endParaRPr lang="en-US" b="1" dirty="0" smtClean="0"/>
          </a:p>
          <a:p>
            <a:pPr lvl="0"/>
            <a:r>
              <a:rPr lang="en-US" dirty="0" smtClean="0"/>
              <a:t>	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toleranţa</a:t>
            </a:r>
            <a:r>
              <a:rPr lang="en-US" dirty="0" smtClean="0"/>
              <a:t>? Se </a:t>
            </a:r>
            <a:r>
              <a:rPr lang="en-US" dirty="0" err="1" smtClean="0"/>
              <a:t>completează</a:t>
            </a:r>
            <a:r>
              <a:rPr lang="en-US" dirty="0" smtClean="0"/>
              <a:t> </a:t>
            </a:r>
            <a:r>
              <a:rPr lang="en-US" dirty="0" err="1" smtClean="0"/>
              <a:t>răspunsurile</a:t>
            </a:r>
            <a:r>
              <a:rPr lang="en-US" dirty="0" smtClean="0"/>
              <a:t> </a:t>
            </a:r>
            <a:r>
              <a:rPr lang="en-US" dirty="0" err="1" smtClean="0"/>
              <a:t>utilizȃnd</a:t>
            </a:r>
            <a:r>
              <a:rPr lang="en-US" dirty="0" smtClean="0"/>
              <a:t> DEX.</a:t>
            </a:r>
          </a:p>
          <a:p>
            <a:endParaRPr lang="en-US" dirty="0"/>
          </a:p>
        </p:txBody>
      </p:sp>
      <p:graphicFrame>
        <p:nvGraphicFramePr>
          <p:cNvPr id="3" name="Nomogramă 2"/>
          <p:cNvGraphicFramePr/>
          <p:nvPr/>
        </p:nvGraphicFramePr>
        <p:xfrm>
          <a:off x="1066800" y="1828800"/>
          <a:ext cx="6934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228600" y="914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/>
              <a:t>Toleranța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termen</a:t>
            </a:r>
            <a:r>
              <a:rPr lang="en-US" dirty="0"/>
              <a:t> care </a:t>
            </a:r>
            <a:r>
              <a:rPr lang="en-US" dirty="0" err="1"/>
              <a:t>definește</a:t>
            </a:r>
            <a:r>
              <a:rPr lang="en-US" dirty="0"/>
              <a:t> </a:t>
            </a:r>
            <a:r>
              <a:rPr lang="en-US" dirty="0" err="1">
                <a:solidFill>
                  <a:srgbClr val="FF0000"/>
                </a:solidFill>
              </a:rPr>
              <a:t>respectul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libertății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altuia</a:t>
            </a:r>
            <a:r>
              <a:rPr lang="en-US" dirty="0"/>
              <a:t>, al </a:t>
            </a:r>
            <a:r>
              <a:rPr lang="en-US" dirty="0" err="1"/>
              <a:t>modului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de </a:t>
            </a:r>
            <a:r>
              <a:rPr lang="en-US" dirty="0" err="1"/>
              <a:t>gândire</a:t>
            </a:r>
            <a:r>
              <a:rPr lang="en-US" dirty="0"/>
              <a:t> </a:t>
            </a:r>
            <a:r>
              <a:rPr lang="en-US" dirty="0" err="1"/>
              <a:t>și</a:t>
            </a:r>
            <a:r>
              <a:rPr lang="en-US" dirty="0"/>
              <a:t> de </a:t>
            </a:r>
            <a:r>
              <a:rPr lang="en-US" dirty="0" err="1"/>
              <a:t>comportare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al </a:t>
            </a:r>
            <a:r>
              <a:rPr lang="en-US" dirty="0" err="1"/>
              <a:t>opiniilor</a:t>
            </a:r>
            <a:r>
              <a:rPr lang="en-US" dirty="0"/>
              <a:t> sale de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natură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respectăm</a:t>
            </a:r>
            <a:r>
              <a:rPr lang="en-US" dirty="0"/>
              <a:t>? </a:t>
            </a:r>
            <a:r>
              <a:rPr lang="en-US" dirty="0" err="1"/>
              <a:t>Ce</a:t>
            </a:r>
            <a:r>
              <a:rPr lang="en-US" dirty="0"/>
              <a:t> nu </a:t>
            </a:r>
            <a:r>
              <a:rPr lang="en-US" dirty="0" err="1"/>
              <a:t>tolerăm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graphicFrame>
        <p:nvGraphicFramePr>
          <p:cNvPr id="6" name="Nomogramă 5"/>
          <p:cNvGraphicFramePr/>
          <p:nvPr/>
        </p:nvGraphicFramePr>
        <p:xfrm>
          <a:off x="1066800" y="2133600"/>
          <a:ext cx="7162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152400" y="11430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cauzele</a:t>
            </a:r>
            <a:r>
              <a:rPr lang="en-US" dirty="0"/>
              <a:t>/ </a:t>
            </a:r>
            <a:r>
              <a:rPr lang="en-US" dirty="0" err="1"/>
              <a:t>factorii</a:t>
            </a:r>
            <a:r>
              <a:rPr lang="en-US" dirty="0"/>
              <a:t> care </a:t>
            </a:r>
            <a:r>
              <a:rPr lang="en-US" dirty="0" err="1"/>
              <a:t>duc</a:t>
            </a:r>
            <a:r>
              <a:rPr lang="en-US" dirty="0"/>
              <a:t> la </a:t>
            </a:r>
            <a:r>
              <a:rPr lang="en-US" dirty="0" err="1"/>
              <a:t>manifestarea</a:t>
            </a:r>
            <a:r>
              <a:rPr lang="en-US" dirty="0"/>
              <a:t> </a:t>
            </a:r>
            <a:r>
              <a:rPr lang="en-US" dirty="0" err="1" smtClean="0"/>
              <a:t>intoleranţei</a:t>
            </a:r>
            <a:r>
              <a:rPr lang="en-US" dirty="0" smtClean="0"/>
              <a:t>, </a:t>
            </a:r>
            <a:r>
              <a:rPr lang="en-US" dirty="0" err="1" smtClean="0"/>
              <a:t>discrimin</a:t>
            </a:r>
            <a:r>
              <a:rPr lang="vi-VN" dirty="0" smtClean="0"/>
              <a:t>ă</a:t>
            </a:r>
            <a:r>
              <a:rPr lang="en-US" dirty="0" err="1" smtClean="0"/>
              <a:t>rii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                                                                     Ex</a:t>
            </a:r>
            <a:r>
              <a:rPr lang="en-US" dirty="0"/>
              <a:t>. → </a:t>
            </a:r>
            <a:r>
              <a:rPr lang="en-US" dirty="0" err="1"/>
              <a:t>lipsa</a:t>
            </a:r>
            <a:r>
              <a:rPr lang="en-US" dirty="0"/>
              <a:t> de </a:t>
            </a:r>
            <a:r>
              <a:rPr lang="en-US" dirty="0" err="1" smtClean="0"/>
              <a:t>educaţie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       → </a:t>
            </a:r>
            <a:r>
              <a:rPr lang="en-US" dirty="0" err="1" smtClean="0"/>
              <a:t>prejudecăţile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</a:t>
            </a:r>
            <a:r>
              <a:rPr lang="en-US" dirty="0" smtClean="0"/>
              <a:t>→ </a:t>
            </a:r>
            <a:r>
              <a:rPr lang="en-US" dirty="0" err="1" smtClean="0"/>
              <a:t>exemplele</a:t>
            </a:r>
            <a:r>
              <a:rPr lang="en-US" dirty="0" smtClean="0"/>
              <a:t> din </a:t>
            </a:r>
            <a:r>
              <a:rPr lang="en-US" dirty="0" err="1" smtClean="0"/>
              <a:t>familie</a:t>
            </a:r>
            <a:r>
              <a:rPr lang="en-US" dirty="0" smtClean="0"/>
              <a:t>, din </a:t>
            </a:r>
            <a:r>
              <a:rPr lang="en-US" dirty="0" err="1" smtClean="0"/>
              <a:t>grupul</a:t>
            </a:r>
            <a:r>
              <a:rPr lang="en-US" dirty="0" smtClean="0"/>
              <a:t> de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</a:t>
            </a:r>
            <a:r>
              <a:rPr lang="en-US" dirty="0" err="1" smtClean="0"/>
              <a:t>prieteni</a:t>
            </a:r>
            <a:r>
              <a:rPr lang="en-US" dirty="0" smtClean="0"/>
              <a:t> etc.</a:t>
            </a:r>
          </a:p>
          <a:p>
            <a:endParaRPr lang="en-US" dirty="0"/>
          </a:p>
        </p:txBody>
      </p:sp>
      <p:pic>
        <p:nvPicPr>
          <p:cNvPr id="16386" name="Picture 2" descr="Ce este Discriminarea? – Ecaterina Cernomorcen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100" y="4267200"/>
            <a:ext cx="4914900" cy="2184400"/>
          </a:xfrm>
          <a:prstGeom prst="rect">
            <a:avLst/>
          </a:prstGeom>
          <a:noFill/>
        </p:spPr>
      </p:pic>
      <p:sp>
        <p:nvSpPr>
          <p:cNvPr id="4" name="Dreptunghi 3"/>
          <p:cNvSpPr/>
          <p:nvPr/>
        </p:nvSpPr>
        <p:spPr>
          <a:xfrm>
            <a:off x="4191000" y="6172200"/>
            <a:ext cx="4953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https://ecaterinacernomorcenco.wordpress.com/2017/12/15/ce-este-discriminarea/</a:t>
            </a:r>
            <a:endParaRPr lang="en-US" sz="1050" dirty="0"/>
          </a:p>
        </p:txBody>
      </p:sp>
      <p:pic>
        <p:nvPicPr>
          <p:cNvPr id="16388" name="Picture 4" descr="Violenta si abuzul in familie si societatea. | DIRECTIA GENERALA DE  ASISTENTA SOCIALA SI PROTECTIA COPILULUI TELEOR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4114800" cy="3713357"/>
          </a:xfrm>
          <a:prstGeom prst="rect">
            <a:avLst/>
          </a:prstGeom>
          <a:noFill/>
        </p:spPr>
      </p:pic>
      <p:sp>
        <p:nvSpPr>
          <p:cNvPr id="6" name="Dreptunghi 5"/>
          <p:cNvSpPr/>
          <p:nvPr/>
        </p:nvSpPr>
        <p:spPr>
          <a:xfrm>
            <a:off x="0" y="56388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https://dgaspctr.ro/violenta-si-abuzul-in-familie-si-societatea/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457200" y="9906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A5 </a:t>
            </a:r>
            <a:r>
              <a:rPr lang="en-US" b="1" dirty="0"/>
              <a:t>- </a:t>
            </a:r>
            <a:r>
              <a:rPr lang="en-US" b="1" dirty="0" err="1"/>
              <a:t>Reflecţia</a:t>
            </a:r>
            <a:r>
              <a:rPr lang="en-US" b="1" dirty="0"/>
              <a:t> </a:t>
            </a:r>
          </a:p>
          <a:p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cazuri</a:t>
            </a:r>
            <a:r>
              <a:rPr lang="en-US" dirty="0"/>
              <a:t> de </a:t>
            </a:r>
            <a:r>
              <a:rPr lang="en-US" dirty="0" err="1"/>
              <a:t>intoleranţă</a:t>
            </a:r>
            <a:r>
              <a:rPr lang="en-US" dirty="0"/>
              <a:t> din </a:t>
            </a:r>
            <a:r>
              <a:rPr lang="en-US" dirty="0" err="1"/>
              <a:t>experienţa</a:t>
            </a:r>
            <a:r>
              <a:rPr lang="en-US" dirty="0"/>
              <a:t> </a:t>
            </a:r>
            <a:r>
              <a:rPr lang="en-US" dirty="0" err="1"/>
              <a:t>şcolară</a:t>
            </a:r>
            <a:r>
              <a:rPr lang="en-US" dirty="0"/>
              <a:t>/ </a:t>
            </a:r>
            <a:r>
              <a:rPr lang="en-US" dirty="0" err="1"/>
              <a:t>extraşcolară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consecinţelor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Ex. → se </a:t>
            </a:r>
            <a:r>
              <a:rPr lang="en-US" dirty="0" err="1"/>
              <a:t>rȃde</a:t>
            </a:r>
            <a:r>
              <a:rPr lang="en-US" dirty="0"/>
              <a:t> de un </a:t>
            </a:r>
            <a:r>
              <a:rPr lang="en-US" dirty="0" err="1"/>
              <a:t>coleg</a:t>
            </a:r>
            <a:r>
              <a:rPr lang="en-US" dirty="0"/>
              <a:t> </a:t>
            </a:r>
            <a:r>
              <a:rPr lang="en-US" dirty="0" err="1"/>
              <a:t>rrom</a:t>
            </a:r>
            <a:r>
              <a:rPr lang="en-US" dirty="0"/>
              <a:t>, de un </a:t>
            </a:r>
            <a:r>
              <a:rPr lang="en-US" dirty="0" err="1"/>
              <a:t>coleg</a:t>
            </a:r>
            <a:r>
              <a:rPr lang="en-US" dirty="0"/>
              <a:t> care a </a:t>
            </a:r>
            <a:r>
              <a:rPr lang="en-US" dirty="0" err="1"/>
              <a:t>luat</a:t>
            </a:r>
            <a:r>
              <a:rPr lang="en-US" dirty="0"/>
              <a:t> </a:t>
            </a:r>
            <a:r>
              <a:rPr lang="en-US" dirty="0" err="1"/>
              <a:t>notă</a:t>
            </a:r>
            <a:r>
              <a:rPr lang="en-US" dirty="0"/>
              <a:t> </a:t>
            </a:r>
            <a:r>
              <a:rPr lang="en-US" dirty="0" err="1"/>
              <a:t>mică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bolnav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lovit</a:t>
            </a:r>
            <a:r>
              <a:rPr lang="en-US" dirty="0"/>
              <a:t> un </a:t>
            </a:r>
            <a:r>
              <a:rPr lang="en-US" dirty="0" err="1"/>
              <a:t>coleg</a:t>
            </a:r>
            <a:r>
              <a:rPr lang="en-US" dirty="0"/>
              <a:t> care are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părere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un </a:t>
            </a:r>
            <a:r>
              <a:rPr lang="en-US" dirty="0" err="1"/>
              <a:t>subiect</a:t>
            </a:r>
            <a:r>
              <a:rPr lang="en-US" dirty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/ nu </a:t>
            </a:r>
            <a:r>
              <a:rPr lang="en-US" dirty="0" err="1" smtClean="0"/>
              <a:t>particip</a:t>
            </a:r>
            <a:r>
              <a:rPr lang="vi-VN" dirty="0" smtClean="0"/>
              <a:t>ă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ora</a:t>
            </a:r>
            <a:r>
              <a:rPr lang="en-US" dirty="0" smtClean="0"/>
              <a:t> de </a:t>
            </a:r>
            <a:r>
              <a:rPr lang="en-US" dirty="0" err="1" smtClean="0"/>
              <a:t>religie</a:t>
            </a:r>
            <a:r>
              <a:rPr lang="en-US" dirty="0" smtClean="0"/>
              <a:t>/ are alt</a:t>
            </a:r>
            <a:r>
              <a:rPr lang="vi-VN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religie</a:t>
            </a:r>
            <a:r>
              <a:rPr lang="en-US" dirty="0" smtClean="0"/>
              <a:t>, </a:t>
            </a:r>
            <a:r>
              <a:rPr lang="en-US" dirty="0"/>
              <a:t>o </a:t>
            </a:r>
            <a:r>
              <a:rPr lang="en-US" dirty="0" err="1"/>
              <a:t>persoană</a:t>
            </a:r>
            <a:r>
              <a:rPr lang="en-US" dirty="0"/>
              <a:t> </a:t>
            </a:r>
            <a:r>
              <a:rPr lang="en-US" dirty="0" err="1"/>
              <a:t>intră</a:t>
            </a:r>
            <a:r>
              <a:rPr lang="en-US" dirty="0"/>
              <a:t> </a:t>
            </a:r>
            <a:r>
              <a:rPr lang="en-US" dirty="0" err="1"/>
              <a:t>ȋn</a:t>
            </a:r>
            <a:r>
              <a:rPr lang="en-US" dirty="0"/>
              <a:t> </a:t>
            </a:r>
            <a:r>
              <a:rPr lang="en-US" dirty="0" err="1"/>
              <a:t>faţa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bătrȃn</a:t>
            </a:r>
            <a:r>
              <a:rPr lang="en-US" dirty="0"/>
              <a:t> la </a:t>
            </a:r>
            <a:r>
              <a:rPr lang="en-US" dirty="0" err="1" smtClean="0"/>
              <a:t>rȃnd</a:t>
            </a:r>
            <a:r>
              <a:rPr lang="en-US" dirty="0" smtClean="0"/>
              <a:t>, un </a:t>
            </a:r>
            <a:r>
              <a:rPr lang="en-US" dirty="0" err="1" smtClean="0"/>
              <a:t>copil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lovit</a:t>
            </a:r>
            <a:r>
              <a:rPr lang="en-US" dirty="0" smtClean="0"/>
              <a:t>/</a:t>
            </a:r>
            <a:r>
              <a:rPr lang="en-US" dirty="0" err="1" smtClean="0"/>
              <a:t>exclus</a:t>
            </a:r>
            <a:r>
              <a:rPr lang="en-US" dirty="0"/>
              <a:t> </a:t>
            </a:r>
            <a:r>
              <a:rPr lang="en-US" dirty="0" smtClean="0"/>
              <a:t>de un adult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Consecinţe</a:t>
            </a:r>
            <a:r>
              <a:rPr lang="en-US" dirty="0"/>
              <a:t>: stress, </a:t>
            </a:r>
            <a:r>
              <a:rPr lang="en-US" dirty="0" err="1"/>
              <a:t>depresie</a:t>
            </a:r>
            <a:r>
              <a:rPr lang="en-US" dirty="0"/>
              <a:t>, </a:t>
            </a:r>
            <a:r>
              <a:rPr lang="en-US" dirty="0" err="1"/>
              <a:t>refuzul</a:t>
            </a:r>
            <a:r>
              <a:rPr lang="en-US" dirty="0"/>
              <a:t> de 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veni</a:t>
            </a:r>
            <a:r>
              <a:rPr lang="en-US" dirty="0"/>
              <a:t> la </a:t>
            </a:r>
            <a:r>
              <a:rPr lang="en-US" dirty="0" err="1"/>
              <a:t>şcoală</a:t>
            </a:r>
            <a:r>
              <a:rPr lang="en-US" dirty="0"/>
              <a:t>, </a:t>
            </a:r>
            <a:r>
              <a:rPr lang="en-US" dirty="0" err="1"/>
              <a:t>izolare</a:t>
            </a:r>
            <a:r>
              <a:rPr lang="en-US" dirty="0"/>
              <a:t>,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ȋncrederii</a:t>
            </a:r>
            <a:r>
              <a:rPr lang="en-US" dirty="0"/>
              <a:t>/</a:t>
            </a:r>
            <a:r>
              <a:rPr lang="en-US" dirty="0" err="1"/>
              <a:t>respectului</a:t>
            </a:r>
            <a:r>
              <a:rPr lang="en-US" dirty="0"/>
              <a:t> de sine,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performanţei</a:t>
            </a:r>
            <a:r>
              <a:rPr lang="en-US" dirty="0"/>
              <a:t>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304800" y="1143000"/>
            <a:ext cx="70031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A6 – </a:t>
            </a:r>
            <a:r>
              <a:rPr lang="en-US" b="1" dirty="0" err="1" smtClean="0"/>
              <a:t>Chestionar</a:t>
            </a:r>
            <a:r>
              <a:rPr lang="en-US" b="1" dirty="0" smtClean="0"/>
              <a:t> de feed-back</a:t>
            </a:r>
            <a:endParaRPr lang="en-US" b="1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Cum </a:t>
            </a:r>
            <a:r>
              <a:rPr lang="en-US" dirty="0" err="1"/>
              <a:t>te-ai</a:t>
            </a:r>
            <a:r>
              <a:rPr lang="en-US" dirty="0"/>
              <a:t> </a:t>
            </a:r>
            <a:r>
              <a:rPr lang="en-US" dirty="0" err="1"/>
              <a:t>simţit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 smtClean="0"/>
              <a:t>activităţii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Consideri</a:t>
            </a:r>
            <a:r>
              <a:rPr lang="en-US" dirty="0" smtClean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subiectul</a:t>
            </a:r>
            <a:r>
              <a:rPr lang="en-US" dirty="0"/>
              <a:t> </a:t>
            </a:r>
            <a:r>
              <a:rPr lang="en-US" dirty="0" err="1"/>
              <a:t>discuţiilor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 smtClean="0"/>
              <a:t>intesant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/>
              <a:t>aspecte</a:t>
            </a:r>
            <a:r>
              <a:rPr lang="en-US" dirty="0"/>
              <a:t> au </a:t>
            </a:r>
            <a:r>
              <a:rPr lang="en-US" dirty="0" err="1"/>
              <a:t>rămas</a:t>
            </a:r>
            <a:r>
              <a:rPr lang="en-US" dirty="0"/>
              <a:t> </a:t>
            </a:r>
            <a:r>
              <a:rPr lang="en-US" dirty="0" err="1" smtClean="0"/>
              <a:t>nediscutate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Ţi</a:t>
            </a:r>
            <a:r>
              <a:rPr lang="en-US" dirty="0" smtClean="0"/>
              <a:t>-a </a:t>
            </a:r>
            <a:r>
              <a:rPr lang="en-US" dirty="0" err="1"/>
              <a:t>plăcut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lucrezi</a:t>
            </a:r>
            <a:r>
              <a:rPr lang="en-US" dirty="0"/>
              <a:t> </a:t>
            </a:r>
            <a:r>
              <a:rPr lang="en-US" dirty="0" err="1"/>
              <a:t>ȋn</a:t>
            </a:r>
            <a:r>
              <a:rPr lang="en-US" dirty="0"/>
              <a:t> </a:t>
            </a:r>
            <a:r>
              <a:rPr lang="en-US" dirty="0" err="1" smtClean="0"/>
              <a:t>echipă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Vei</a:t>
            </a:r>
            <a:r>
              <a:rPr lang="en-US" dirty="0" smtClean="0"/>
              <a:t> </a:t>
            </a:r>
            <a:r>
              <a:rPr lang="en-US" dirty="0" err="1"/>
              <a:t>fi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activ</a:t>
            </a:r>
            <a:r>
              <a:rPr lang="en-US" dirty="0"/>
              <a:t> </a:t>
            </a:r>
            <a:r>
              <a:rPr lang="en-US" dirty="0" err="1"/>
              <a:t>ȋn</a:t>
            </a:r>
            <a:r>
              <a:rPr lang="en-US" dirty="0"/>
              <a:t> </a:t>
            </a:r>
            <a:r>
              <a:rPr lang="en-US" dirty="0" err="1"/>
              <a:t>combaterea</a:t>
            </a:r>
            <a:r>
              <a:rPr lang="en-US" dirty="0"/>
              <a:t> </a:t>
            </a:r>
            <a:r>
              <a:rPr lang="en-US" dirty="0" err="1"/>
              <a:t>comportamentelor</a:t>
            </a:r>
            <a:r>
              <a:rPr lang="en-US" dirty="0"/>
              <a:t> </a:t>
            </a:r>
            <a:r>
              <a:rPr lang="en-US" dirty="0" err="1"/>
              <a:t>neadecvate</a:t>
            </a:r>
            <a:r>
              <a:rPr lang="en-US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recomand</a:t>
            </a:r>
            <a:r>
              <a:rPr lang="vi-VN" dirty="0" smtClean="0"/>
              <a:t>ă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activit</a:t>
            </a:r>
            <a:r>
              <a:rPr lang="vi-VN" dirty="0" smtClean="0"/>
              <a:t>ăţ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urm</a:t>
            </a:r>
            <a:r>
              <a:rPr lang="vi-VN" dirty="0" smtClean="0"/>
              <a:t>ă</a:t>
            </a:r>
            <a:r>
              <a:rPr lang="en-US" dirty="0" err="1" smtClean="0"/>
              <a:t>toare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pic>
        <p:nvPicPr>
          <p:cNvPr id="33794" name="Picture 2" descr="KidCheck Customer Feedback…Why It Matters - KidChe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429000"/>
            <a:ext cx="3771900" cy="2828925"/>
          </a:xfrm>
          <a:prstGeom prst="rect">
            <a:avLst/>
          </a:prstGeom>
          <a:noFill/>
        </p:spPr>
      </p:pic>
      <p:sp>
        <p:nvSpPr>
          <p:cNvPr id="4" name="Dreptunghi 3"/>
          <p:cNvSpPr/>
          <p:nvPr/>
        </p:nvSpPr>
        <p:spPr>
          <a:xfrm>
            <a:off x="4038600" y="63246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https://www.kidcheck.com/blog/kidcheck-customer-feedbackwhy-matters/</a:t>
            </a:r>
            <a:endParaRPr 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">
  <a:themeElements>
    <a:clrScheme name="Flux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493</Words>
  <Application>Microsoft Office PowerPoint</Application>
  <PresentationFormat>Expunere pe ecran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Flux</vt:lpstr>
      <vt:lpstr>Mic cu cei mici şi mare cu cei mari!  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 cu cei mici, mare cu cei mari să te arăţi!</dc:title>
  <dc:creator>user</dc:creator>
  <cp:lastModifiedBy>user</cp:lastModifiedBy>
  <cp:revision>20</cp:revision>
  <dcterms:created xsi:type="dcterms:W3CDTF">2022-06-21T07:07:25Z</dcterms:created>
  <dcterms:modified xsi:type="dcterms:W3CDTF">2022-06-21T09:18:45Z</dcterms:modified>
</cp:coreProperties>
</file>